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c75fc50fe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95b5104804ba7"/>
  </p:sldMasterIdLst>
  <p:sldIdLst>
    <p:sldId xmlns:r="http://schemas.openxmlformats.org/officeDocument/2006/relationships" id="256" r:id="Rd6f06cd297d04bd9"/>
    <p:sldId xmlns:r="http://schemas.openxmlformats.org/officeDocument/2006/relationships" id="257" r:id="R62810cb2d8204a5e"/>
    <p:sldId xmlns:r="http://schemas.openxmlformats.org/officeDocument/2006/relationships" id="258" r:id="R9b79bf452bf941cb"/>
    <p:sldId xmlns:r="http://schemas.openxmlformats.org/officeDocument/2006/relationships" id="259" r:id="R7f9381bd4fa14a04"/>
    <p:sldId xmlns:r="http://schemas.openxmlformats.org/officeDocument/2006/relationships" id="260" r:id="R3260b9fa61304bfd"/>
    <p:sldId xmlns:r="http://schemas.openxmlformats.org/officeDocument/2006/relationships" id="261" r:id="Rdbb0823b40724676"/>
    <p:sldId xmlns:r="http://schemas.openxmlformats.org/officeDocument/2006/relationships" id="262" r:id="R5c3618600df0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95b5104804ba7" /><Relationship Type="http://schemas.openxmlformats.org/officeDocument/2006/relationships/slide" Target="/ppt/slides/slide1.xml" Id="Rd6f06cd297d04bd9" /><Relationship Type="http://schemas.openxmlformats.org/officeDocument/2006/relationships/slide" Target="/ppt/slides/slide2.xml" Id="R62810cb2d8204a5e" /><Relationship Type="http://schemas.openxmlformats.org/officeDocument/2006/relationships/slide" Target="/ppt/slides/slide3.xml" Id="R9b79bf452bf941cb" /><Relationship Type="http://schemas.openxmlformats.org/officeDocument/2006/relationships/slide" Target="/ppt/slides/slide4.xml" Id="R7f9381bd4fa14a04" /><Relationship Type="http://schemas.openxmlformats.org/officeDocument/2006/relationships/slide" Target="/ppt/slides/slide5.xml" Id="R3260b9fa61304bfd" /><Relationship Type="http://schemas.openxmlformats.org/officeDocument/2006/relationships/slide" Target="/ppt/slides/slide6.xml" Id="Rdbb0823b40724676" /><Relationship Type="http://schemas.openxmlformats.org/officeDocument/2006/relationships/slide" Target="/ppt/slides/slide7.xml" Id="R5c3618600df0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e22ccfa9d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7710b3f64f9d" /><Relationship Type="http://schemas.openxmlformats.org/officeDocument/2006/relationships/theme" Target="/ppt/slideMasters/theme/theme1.xml" Id="R2754d237336f49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77710b3f6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e6f02165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c8dac21df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45eaeda4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ce449cf61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65487248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1ec710060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90a05588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93 102 504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93 261 480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MAGNAR  –  67,8 %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ALEXANDER  –  23,7 %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