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62adaf0ef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2e420a6a94c00"/>
  </p:sldMasterIdLst>
  <p:sldIdLst>
    <p:sldId xmlns:r="http://schemas.openxmlformats.org/officeDocument/2006/relationships" id="256" r:id="R2328d5c929874efa"/>
    <p:sldId xmlns:r="http://schemas.openxmlformats.org/officeDocument/2006/relationships" id="257" r:id="Rc78eae636d154240"/>
    <p:sldId xmlns:r="http://schemas.openxmlformats.org/officeDocument/2006/relationships" id="258" r:id="R820ce7160c9048da"/>
    <p:sldId xmlns:r="http://schemas.openxmlformats.org/officeDocument/2006/relationships" id="259" r:id="R3949ad9a9b034e2b"/>
    <p:sldId xmlns:r="http://schemas.openxmlformats.org/officeDocument/2006/relationships" id="260" r:id="Rb87892dffaf84ff4"/>
    <p:sldId xmlns:r="http://schemas.openxmlformats.org/officeDocument/2006/relationships" id="261" r:id="R2b12560a46ec4b38"/>
    <p:sldId xmlns:r="http://schemas.openxmlformats.org/officeDocument/2006/relationships" id="262" r:id="R3cc4b79005d5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2e420a6a94c00" /><Relationship Type="http://schemas.openxmlformats.org/officeDocument/2006/relationships/slide" Target="/ppt/slides/slide1.xml" Id="R2328d5c929874efa" /><Relationship Type="http://schemas.openxmlformats.org/officeDocument/2006/relationships/slide" Target="/ppt/slides/slide2.xml" Id="Rc78eae636d154240" /><Relationship Type="http://schemas.openxmlformats.org/officeDocument/2006/relationships/slide" Target="/ppt/slides/slide3.xml" Id="R820ce7160c9048da" /><Relationship Type="http://schemas.openxmlformats.org/officeDocument/2006/relationships/slide" Target="/ppt/slides/slide4.xml" Id="R3949ad9a9b034e2b" /><Relationship Type="http://schemas.openxmlformats.org/officeDocument/2006/relationships/slide" Target="/ppt/slides/slide5.xml" Id="Rb87892dffaf84ff4" /><Relationship Type="http://schemas.openxmlformats.org/officeDocument/2006/relationships/slide" Target="/ppt/slides/slide6.xml" Id="R2b12560a46ec4b38" /><Relationship Type="http://schemas.openxmlformats.org/officeDocument/2006/relationships/slide" Target="/ppt/slides/slide7.xml" Id="R3cc4b79005d5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1c72bb72b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d4c3285444397" /><Relationship Type="http://schemas.openxmlformats.org/officeDocument/2006/relationships/theme" Target="/ppt/slideMasters/theme/theme1.xml" Id="R6af5f09ceb50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d4c328544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bdd572f1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722044ac2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da51d567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8a6eb9622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fe44082d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070ea194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f6a2e5ad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TIM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