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7ba06011e54c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fcc29414f44bdf"/>
  </p:sldMasterIdLst>
  <p:sldIdLst>
    <p:sldId xmlns:r="http://schemas.openxmlformats.org/officeDocument/2006/relationships" id="256" r:id="R92a48341b89e45d4"/>
    <p:sldId xmlns:r="http://schemas.openxmlformats.org/officeDocument/2006/relationships" id="257" r:id="R707adee8e6bb4596"/>
    <p:sldId xmlns:r="http://schemas.openxmlformats.org/officeDocument/2006/relationships" id="258" r:id="Rfc2f76bf1dd8433a"/>
    <p:sldId xmlns:r="http://schemas.openxmlformats.org/officeDocument/2006/relationships" id="259" r:id="Rf81ba3e024e549e5"/>
    <p:sldId xmlns:r="http://schemas.openxmlformats.org/officeDocument/2006/relationships" id="260" r:id="R9d3838416c8d44da"/>
    <p:sldId xmlns:r="http://schemas.openxmlformats.org/officeDocument/2006/relationships" id="261" r:id="Rebccdd1f54c24fa7"/>
    <p:sldId xmlns:r="http://schemas.openxmlformats.org/officeDocument/2006/relationships" id="262" r:id="R1cae4ef7958a42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cc29414f44bdf" /><Relationship Type="http://schemas.openxmlformats.org/officeDocument/2006/relationships/slide" Target="/ppt/slides/slide1.xml" Id="R92a48341b89e45d4" /><Relationship Type="http://schemas.openxmlformats.org/officeDocument/2006/relationships/slide" Target="/ppt/slides/slide2.xml" Id="R707adee8e6bb4596" /><Relationship Type="http://schemas.openxmlformats.org/officeDocument/2006/relationships/slide" Target="/ppt/slides/slide3.xml" Id="Rfc2f76bf1dd8433a" /><Relationship Type="http://schemas.openxmlformats.org/officeDocument/2006/relationships/slide" Target="/ppt/slides/slide4.xml" Id="Rf81ba3e024e549e5" /><Relationship Type="http://schemas.openxmlformats.org/officeDocument/2006/relationships/slide" Target="/ppt/slides/slide5.xml" Id="R9d3838416c8d44da" /><Relationship Type="http://schemas.openxmlformats.org/officeDocument/2006/relationships/slide" Target="/ppt/slides/slide6.xml" Id="Rebccdd1f54c24fa7" /><Relationship Type="http://schemas.openxmlformats.org/officeDocument/2006/relationships/slide" Target="/ppt/slides/slide7.xml" Id="R1cae4ef7958a42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741865e744a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ea9a039da4855" /><Relationship Type="http://schemas.openxmlformats.org/officeDocument/2006/relationships/theme" Target="/ppt/slideMasters/theme/theme1.xml" Id="R430281c11a3744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aea9a039da48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b98ea4dd14c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022bb139542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f6b12fa1141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8652fa4aa43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32f94a3d64a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2684ce4bd46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9d5b8bee14c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ØSTHAGEN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ØSTHAGEN INVEST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15 979 386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16 379 985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TRULS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Østhagvegen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2387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