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f68868803945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f51908cd324454"/>
  </p:sldMasterIdLst>
  <p:sldIdLst>
    <p:sldId xmlns:r="http://schemas.openxmlformats.org/officeDocument/2006/relationships" id="256" r:id="Ra6901098688c47e0"/>
    <p:sldId xmlns:r="http://schemas.openxmlformats.org/officeDocument/2006/relationships" id="257" r:id="Rdfce3343fbaa40b1"/>
    <p:sldId xmlns:r="http://schemas.openxmlformats.org/officeDocument/2006/relationships" id="258" r:id="R9c362783e3584ce9"/>
    <p:sldId xmlns:r="http://schemas.openxmlformats.org/officeDocument/2006/relationships" id="259" r:id="Rf6ba282a5e434bdf"/>
    <p:sldId xmlns:r="http://schemas.openxmlformats.org/officeDocument/2006/relationships" id="260" r:id="R209be1ecd7fb46f2"/>
    <p:sldId xmlns:r="http://schemas.openxmlformats.org/officeDocument/2006/relationships" id="261" r:id="Rd851d0c803234bd3"/>
    <p:sldId xmlns:r="http://schemas.openxmlformats.org/officeDocument/2006/relationships" id="262" r:id="R2dda46c3ba4546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51908cd324454" /><Relationship Type="http://schemas.openxmlformats.org/officeDocument/2006/relationships/slide" Target="/ppt/slides/slide1.xml" Id="Ra6901098688c47e0" /><Relationship Type="http://schemas.openxmlformats.org/officeDocument/2006/relationships/slide" Target="/ppt/slides/slide2.xml" Id="Rdfce3343fbaa40b1" /><Relationship Type="http://schemas.openxmlformats.org/officeDocument/2006/relationships/slide" Target="/ppt/slides/slide3.xml" Id="R9c362783e3584ce9" /><Relationship Type="http://schemas.openxmlformats.org/officeDocument/2006/relationships/slide" Target="/ppt/slides/slide4.xml" Id="Rf6ba282a5e434bdf" /><Relationship Type="http://schemas.openxmlformats.org/officeDocument/2006/relationships/slide" Target="/ppt/slides/slide5.xml" Id="R209be1ecd7fb46f2" /><Relationship Type="http://schemas.openxmlformats.org/officeDocument/2006/relationships/slide" Target="/ppt/slides/slide6.xml" Id="Rd851d0c803234bd3" /><Relationship Type="http://schemas.openxmlformats.org/officeDocument/2006/relationships/slide" Target="/ppt/slides/slide7.xml" Id="R2dda46c3ba4546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cdebc069a4f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a8dda2a8141e5" /><Relationship Type="http://schemas.openxmlformats.org/officeDocument/2006/relationships/theme" Target="/ppt/slideMasters/theme/theme1.xml" Id="R0b402514d72a4d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ba8dda2a8141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19bd89ee442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c88d12fcb48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c989c350c4e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50e1c54684d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8a38dfc8143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ed3e9c59349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8580130a345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FLORAVEIEN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FLORAVEIEN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346 248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2 607 918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41 383 530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41 759 071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KJERSTIN E R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INGVILD V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ARNE BJØRN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KJERSTIN E R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INGVILD V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EVA MARIE K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Bjerkealleen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81 57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