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c96053f6c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77e5b0c7343c0"/>
  </p:sldMasterIdLst>
  <p:sldIdLst>
    <p:sldId xmlns:r="http://schemas.openxmlformats.org/officeDocument/2006/relationships" id="256" r:id="Rde0c5f2758464585"/>
    <p:sldId xmlns:r="http://schemas.openxmlformats.org/officeDocument/2006/relationships" id="257" r:id="Rd85299c874114c1b"/>
    <p:sldId xmlns:r="http://schemas.openxmlformats.org/officeDocument/2006/relationships" id="258" r:id="Rf456ef841d884beb"/>
    <p:sldId xmlns:r="http://schemas.openxmlformats.org/officeDocument/2006/relationships" id="259" r:id="R7146113c44724ee3"/>
    <p:sldId xmlns:r="http://schemas.openxmlformats.org/officeDocument/2006/relationships" id="260" r:id="Re42dbc631a67443e"/>
    <p:sldId xmlns:r="http://schemas.openxmlformats.org/officeDocument/2006/relationships" id="261" r:id="R77324fde4415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77e5b0c7343c0" /><Relationship Type="http://schemas.openxmlformats.org/officeDocument/2006/relationships/slide" Target="/ppt/slides/slide1.xml" Id="Rde0c5f2758464585" /><Relationship Type="http://schemas.openxmlformats.org/officeDocument/2006/relationships/slide" Target="/ppt/slides/slide2.xml" Id="Rd85299c874114c1b" /><Relationship Type="http://schemas.openxmlformats.org/officeDocument/2006/relationships/slide" Target="/ppt/slides/slide3.xml" Id="Rf456ef841d884beb" /><Relationship Type="http://schemas.openxmlformats.org/officeDocument/2006/relationships/slide" Target="/ppt/slides/slide4.xml" Id="R7146113c44724ee3" /><Relationship Type="http://schemas.openxmlformats.org/officeDocument/2006/relationships/slide" Target="/ppt/slides/slide5.xml" Id="Re42dbc631a67443e" /><Relationship Type="http://schemas.openxmlformats.org/officeDocument/2006/relationships/slide" Target="/ppt/slides/slide6.xml" Id="R77324fde4415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0080f835a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2f06fff234702" /><Relationship Type="http://schemas.openxmlformats.org/officeDocument/2006/relationships/theme" Target="/ppt/slideMasters/theme/theme1.xml" Id="Rbb380bf30a02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2f06fff23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7b9634f8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874c57372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7b8db5e2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496dad6f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dc5d532a5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db67f4890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