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5e35476ab54d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494c6d16fb4128"/>
  </p:sldMasterIdLst>
  <p:sldIdLst>
    <p:sldId xmlns:r="http://schemas.openxmlformats.org/officeDocument/2006/relationships" id="256" r:id="Rec65e38c34334616"/>
    <p:sldId xmlns:r="http://schemas.openxmlformats.org/officeDocument/2006/relationships" id="257" r:id="R60dedb92101b465c"/>
    <p:sldId xmlns:r="http://schemas.openxmlformats.org/officeDocument/2006/relationships" id="258" r:id="R867bff65573c4826"/>
    <p:sldId xmlns:r="http://schemas.openxmlformats.org/officeDocument/2006/relationships" id="259" r:id="R01abeaf57ab24434"/>
    <p:sldId xmlns:r="http://schemas.openxmlformats.org/officeDocument/2006/relationships" id="260" r:id="R70756b0dde91443f"/>
    <p:sldId xmlns:r="http://schemas.openxmlformats.org/officeDocument/2006/relationships" id="261" r:id="R96b4eaebc7564a91"/>
    <p:sldId xmlns:r="http://schemas.openxmlformats.org/officeDocument/2006/relationships" id="262" r:id="R2522d2c5a00d41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94c6d16fb4128" /><Relationship Type="http://schemas.openxmlformats.org/officeDocument/2006/relationships/slide" Target="/ppt/slides/slide1.xml" Id="Rec65e38c34334616" /><Relationship Type="http://schemas.openxmlformats.org/officeDocument/2006/relationships/slide" Target="/ppt/slides/slide2.xml" Id="R60dedb92101b465c" /><Relationship Type="http://schemas.openxmlformats.org/officeDocument/2006/relationships/slide" Target="/ppt/slides/slide3.xml" Id="R867bff65573c4826" /><Relationship Type="http://schemas.openxmlformats.org/officeDocument/2006/relationships/slide" Target="/ppt/slides/slide4.xml" Id="R01abeaf57ab24434" /><Relationship Type="http://schemas.openxmlformats.org/officeDocument/2006/relationships/slide" Target="/ppt/slides/slide5.xml" Id="R70756b0dde91443f" /><Relationship Type="http://schemas.openxmlformats.org/officeDocument/2006/relationships/slide" Target="/ppt/slides/slide6.xml" Id="R96b4eaebc7564a91" /><Relationship Type="http://schemas.openxmlformats.org/officeDocument/2006/relationships/slide" Target="/ppt/slides/slide7.xml" Id="R2522d2c5a00d41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b72db66fa44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f0897b1944707" /><Relationship Type="http://schemas.openxmlformats.org/officeDocument/2006/relationships/theme" Target="/ppt/slideMasters/theme/theme1.xml" Id="R7fa4246ae5eb4c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7f0897b19447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98aafe5cb48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7f044a35841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ba4a7acc044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2380ca2ef43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7e9220f3b47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9149966a546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6e8b81b75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HOLDING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63 963 073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64 599 501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WILLY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Willy Helleland, Søra Skorpeneset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