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d665722a149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2697a5dccc4201"/>
  </p:sldMasterIdLst>
  <p:sldIdLst>
    <p:sldId xmlns:r="http://schemas.openxmlformats.org/officeDocument/2006/relationships" id="256" r:id="R2c2052d23098474d"/>
    <p:sldId xmlns:r="http://schemas.openxmlformats.org/officeDocument/2006/relationships" id="257" r:id="Rea1651ffae46413a"/>
    <p:sldId xmlns:r="http://schemas.openxmlformats.org/officeDocument/2006/relationships" id="258" r:id="R14dac79f92364b16"/>
    <p:sldId xmlns:r="http://schemas.openxmlformats.org/officeDocument/2006/relationships" id="259" r:id="R0fd31b92fbe64968"/>
    <p:sldId xmlns:r="http://schemas.openxmlformats.org/officeDocument/2006/relationships" id="260" r:id="R305adec9b0c34952"/>
    <p:sldId xmlns:r="http://schemas.openxmlformats.org/officeDocument/2006/relationships" id="261" r:id="R649633ae14af4a18"/>
    <p:sldId xmlns:r="http://schemas.openxmlformats.org/officeDocument/2006/relationships" id="262" r:id="R1ad044f2448241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697a5dccc4201" /><Relationship Type="http://schemas.openxmlformats.org/officeDocument/2006/relationships/slide" Target="/ppt/slides/slide1.xml" Id="R2c2052d23098474d" /><Relationship Type="http://schemas.openxmlformats.org/officeDocument/2006/relationships/slide" Target="/ppt/slides/slide2.xml" Id="Rea1651ffae46413a" /><Relationship Type="http://schemas.openxmlformats.org/officeDocument/2006/relationships/slide" Target="/ppt/slides/slide3.xml" Id="R14dac79f92364b16" /><Relationship Type="http://schemas.openxmlformats.org/officeDocument/2006/relationships/slide" Target="/ppt/slides/slide4.xml" Id="R0fd31b92fbe64968" /><Relationship Type="http://schemas.openxmlformats.org/officeDocument/2006/relationships/slide" Target="/ppt/slides/slide5.xml" Id="R305adec9b0c34952" /><Relationship Type="http://schemas.openxmlformats.org/officeDocument/2006/relationships/slide" Target="/ppt/slides/slide6.xml" Id="R649633ae14af4a18" /><Relationship Type="http://schemas.openxmlformats.org/officeDocument/2006/relationships/slide" Target="/ppt/slides/slide7.xml" Id="R1ad044f2448241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b0f46e00f4d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eb24ba495454d" /><Relationship Type="http://schemas.openxmlformats.org/officeDocument/2006/relationships/theme" Target="/ppt/slideMasters/theme/theme1.xml" Id="R9d5b62fd9a06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eb24ba495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e4ec228ad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39492737d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94a99298a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67f7de04a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97e3653d5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ad2773df4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6ee20dd1e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OJAF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JACOB FIGENBAUM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af@jhr.as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OJAF AS</a:t>
            </a:r>
          </a:p>
        </p:txBody>
      </p:sp>
    </p:spTree>
  </p:cSld>
  <p:clrMapOvr>
    <a:masterClrMapping xmlns:a="http://schemas.openxmlformats.org/drawingml/2006/main"/>
  </p:clrMapOvr>
</p:sld>
</file>