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41b53575d041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def171eb134366"/>
  </p:sldMasterIdLst>
  <p:sldIdLst>
    <p:sldId xmlns:r="http://schemas.openxmlformats.org/officeDocument/2006/relationships" id="256" r:id="R8731e19876924e85"/>
    <p:sldId xmlns:r="http://schemas.openxmlformats.org/officeDocument/2006/relationships" id="257" r:id="R4c1935ad009e453c"/>
    <p:sldId xmlns:r="http://schemas.openxmlformats.org/officeDocument/2006/relationships" id="258" r:id="R9da0c3634ec14645"/>
    <p:sldId xmlns:r="http://schemas.openxmlformats.org/officeDocument/2006/relationships" id="259" r:id="R5bf16670c7ac481d"/>
    <p:sldId xmlns:r="http://schemas.openxmlformats.org/officeDocument/2006/relationships" id="260" r:id="R277f7147d11b45a3"/>
    <p:sldId xmlns:r="http://schemas.openxmlformats.org/officeDocument/2006/relationships" id="261" r:id="Rc2a4ca52322a484c"/>
    <p:sldId xmlns:r="http://schemas.openxmlformats.org/officeDocument/2006/relationships" id="262" r:id="Rb2f80f3e6a1d4b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def171eb134366" /><Relationship Type="http://schemas.openxmlformats.org/officeDocument/2006/relationships/slide" Target="/ppt/slides/slide1.xml" Id="R8731e19876924e85" /><Relationship Type="http://schemas.openxmlformats.org/officeDocument/2006/relationships/slide" Target="/ppt/slides/slide2.xml" Id="R4c1935ad009e453c" /><Relationship Type="http://schemas.openxmlformats.org/officeDocument/2006/relationships/slide" Target="/ppt/slides/slide3.xml" Id="R9da0c3634ec14645" /><Relationship Type="http://schemas.openxmlformats.org/officeDocument/2006/relationships/slide" Target="/ppt/slides/slide4.xml" Id="R5bf16670c7ac481d" /><Relationship Type="http://schemas.openxmlformats.org/officeDocument/2006/relationships/slide" Target="/ppt/slides/slide5.xml" Id="R277f7147d11b45a3" /><Relationship Type="http://schemas.openxmlformats.org/officeDocument/2006/relationships/slide" Target="/ppt/slides/slide6.xml" Id="Rc2a4ca52322a484c" /><Relationship Type="http://schemas.openxmlformats.org/officeDocument/2006/relationships/slide" Target="/ppt/slides/slide7.xml" Id="Rb2f80f3e6a1d4b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0a744ba84343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f7d4446ea4085" /><Relationship Type="http://schemas.openxmlformats.org/officeDocument/2006/relationships/theme" Target="/ppt/slideMasters/theme/theme1.xml" Id="Rd1f8ddfaa41f43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0f7d4446ea40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9b9d94a7948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d09cede0174e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f9831edde43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c4446cdff44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fb275a90734d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262db627145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e9644a75f548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BRIF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BRIF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−104 375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911 537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21 001 935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28 149 152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BRITT RØHNE FIGENBAUM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Sandviksveien 163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52 16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af@jhr.as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989 092 103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BRIF AS</a:t>
            </a:r>
          </a:p>
        </p:txBody>
      </p:sp>
    </p:spTree>
  </p:cSld>
  <p:clrMapOvr>
    <a:masterClrMapping xmlns:a="http://schemas.openxmlformats.org/drawingml/2006/main"/>
  </p:clrMapOvr>
</p:sld>
</file>