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68024e214e46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b204a731e549cc"/>
  </p:sldMasterIdLst>
  <p:sldIdLst>
    <p:sldId xmlns:r="http://schemas.openxmlformats.org/officeDocument/2006/relationships" id="256" r:id="R73767d78d2074f47"/>
    <p:sldId xmlns:r="http://schemas.openxmlformats.org/officeDocument/2006/relationships" id="257" r:id="R9a5a654ecc8d4be0"/>
    <p:sldId xmlns:r="http://schemas.openxmlformats.org/officeDocument/2006/relationships" id="258" r:id="R52932ff7783a41f7"/>
    <p:sldId xmlns:r="http://schemas.openxmlformats.org/officeDocument/2006/relationships" id="259" r:id="Reb9359ee600f4fdc"/>
    <p:sldId xmlns:r="http://schemas.openxmlformats.org/officeDocument/2006/relationships" id="260" r:id="R57d739b6215a4c08"/>
    <p:sldId xmlns:r="http://schemas.openxmlformats.org/officeDocument/2006/relationships" id="261" r:id="R7d943759670a4846"/>
    <p:sldId xmlns:r="http://schemas.openxmlformats.org/officeDocument/2006/relationships" id="262" r:id="R99e6ddc2717f4e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b204a731e549cc" /><Relationship Type="http://schemas.openxmlformats.org/officeDocument/2006/relationships/slide" Target="/ppt/slides/slide1.xml" Id="R73767d78d2074f47" /><Relationship Type="http://schemas.openxmlformats.org/officeDocument/2006/relationships/slide" Target="/ppt/slides/slide2.xml" Id="R9a5a654ecc8d4be0" /><Relationship Type="http://schemas.openxmlformats.org/officeDocument/2006/relationships/slide" Target="/ppt/slides/slide3.xml" Id="R52932ff7783a41f7" /><Relationship Type="http://schemas.openxmlformats.org/officeDocument/2006/relationships/slide" Target="/ppt/slides/slide4.xml" Id="Reb9359ee600f4fdc" /><Relationship Type="http://schemas.openxmlformats.org/officeDocument/2006/relationships/slide" Target="/ppt/slides/slide5.xml" Id="R57d739b6215a4c08" /><Relationship Type="http://schemas.openxmlformats.org/officeDocument/2006/relationships/slide" Target="/ppt/slides/slide6.xml" Id="R7d943759670a4846" /><Relationship Type="http://schemas.openxmlformats.org/officeDocument/2006/relationships/slide" Target="/ppt/slides/slide7.xml" Id="R99e6ddc2717f4e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4600ebde0547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b3106d618459c" /><Relationship Type="http://schemas.openxmlformats.org/officeDocument/2006/relationships/theme" Target="/ppt/slideMasters/theme/theme1.xml" Id="Re3b52d7e45eb4b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bb3106d61845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91ee23db747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fdb562fc749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5d27fce8f41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b6af4fcde4b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83f8fbfdb4d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3fab4fbd24a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77a9766014d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SBHI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SBHI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−339 354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10 739 483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77 438 802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77 491 939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BJØRN HANS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RUTH HAVRE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BIRGITHE M HAVRE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KJELL HAVRE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Fortunen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989 092 189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