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ae63d7daa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56095ef6d44fc"/>
  </p:sldMasterIdLst>
  <p:sldIdLst>
    <p:sldId xmlns:r="http://schemas.openxmlformats.org/officeDocument/2006/relationships" id="256" r:id="Rf8274514fddc49b4"/>
    <p:sldId xmlns:r="http://schemas.openxmlformats.org/officeDocument/2006/relationships" id="257" r:id="R98d365d792264f16"/>
    <p:sldId xmlns:r="http://schemas.openxmlformats.org/officeDocument/2006/relationships" id="258" r:id="Rfad8a096a31a4568"/>
    <p:sldId xmlns:r="http://schemas.openxmlformats.org/officeDocument/2006/relationships" id="259" r:id="R7568d6aee7aa496f"/>
    <p:sldId xmlns:r="http://schemas.openxmlformats.org/officeDocument/2006/relationships" id="260" r:id="R7f0aaf9c21034f56"/>
    <p:sldId xmlns:r="http://schemas.openxmlformats.org/officeDocument/2006/relationships" id="261" r:id="R90b1bffa8ccf4ee0"/>
    <p:sldId xmlns:r="http://schemas.openxmlformats.org/officeDocument/2006/relationships" id="262" r:id="Rf6f079b132ad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56095ef6d44fc" /><Relationship Type="http://schemas.openxmlformats.org/officeDocument/2006/relationships/slide" Target="/ppt/slides/slide1.xml" Id="Rf8274514fddc49b4" /><Relationship Type="http://schemas.openxmlformats.org/officeDocument/2006/relationships/slide" Target="/ppt/slides/slide2.xml" Id="R98d365d792264f16" /><Relationship Type="http://schemas.openxmlformats.org/officeDocument/2006/relationships/slide" Target="/ppt/slides/slide3.xml" Id="Rfad8a096a31a4568" /><Relationship Type="http://schemas.openxmlformats.org/officeDocument/2006/relationships/slide" Target="/ppt/slides/slide4.xml" Id="R7568d6aee7aa496f" /><Relationship Type="http://schemas.openxmlformats.org/officeDocument/2006/relationships/slide" Target="/ppt/slides/slide5.xml" Id="R7f0aaf9c21034f56" /><Relationship Type="http://schemas.openxmlformats.org/officeDocument/2006/relationships/slide" Target="/ppt/slides/slide6.xml" Id="R90b1bffa8ccf4ee0" /><Relationship Type="http://schemas.openxmlformats.org/officeDocument/2006/relationships/slide" Target="/ppt/slides/slide7.xml" Id="Rf6f079b132ad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6be6f2cae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02454bdd40ed" /><Relationship Type="http://schemas.openxmlformats.org/officeDocument/2006/relationships/theme" Target="/ppt/slideMasters/theme/theme1.xml" Id="R4fe42acd8f2e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802454bdd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5eff4ea1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acb30a85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23cfd551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e3cdbadf5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9e19b3c9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2e647055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f73eae0e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TROND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