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3d7c4375d40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86071463144ca2"/>
  </p:sldMasterIdLst>
  <p:sldIdLst>
    <p:sldId xmlns:r="http://schemas.openxmlformats.org/officeDocument/2006/relationships" id="256" r:id="R4b163d0330e847eb"/>
    <p:sldId xmlns:r="http://schemas.openxmlformats.org/officeDocument/2006/relationships" id="257" r:id="R7ea898cfbb864f35"/>
    <p:sldId xmlns:r="http://schemas.openxmlformats.org/officeDocument/2006/relationships" id="258" r:id="R6d55a79d57724a1e"/>
    <p:sldId xmlns:r="http://schemas.openxmlformats.org/officeDocument/2006/relationships" id="259" r:id="Rd3050f7a468d4d85"/>
    <p:sldId xmlns:r="http://schemas.openxmlformats.org/officeDocument/2006/relationships" id="260" r:id="R4b989973aa0f4d22"/>
    <p:sldId xmlns:r="http://schemas.openxmlformats.org/officeDocument/2006/relationships" id="261" r:id="R0e85efffa386475e"/>
    <p:sldId xmlns:r="http://schemas.openxmlformats.org/officeDocument/2006/relationships" id="262" r:id="Rd9414ea7ea40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6071463144ca2" /><Relationship Type="http://schemas.openxmlformats.org/officeDocument/2006/relationships/slide" Target="/ppt/slides/slide1.xml" Id="R4b163d0330e847eb" /><Relationship Type="http://schemas.openxmlformats.org/officeDocument/2006/relationships/slide" Target="/ppt/slides/slide2.xml" Id="R7ea898cfbb864f35" /><Relationship Type="http://schemas.openxmlformats.org/officeDocument/2006/relationships/slide" Target="/ppt/slides/slide3.xml" Id="R6d55a79d57724a1e" /><Relationship Type="http://schemas.openxmlformats.org/officeDocument/2006/relationships/slide" Target="/ppt/slides/slide4.xml" Id="Rd3050f7a468d4d85" /><Relationship Type="http://schemas.openxmlformats.org/officeDocument/2006/relationships/slide" Target="/ppt/slides/slide5.xml" Id="R4b989973aa0f4d22" /><Relationship Type="http://schemas.openxmlformats.org/officeDocument/2006/relationships/slide" Target="/ppt/slides/slide6.xml" Id="R0e85efffa386475e" /><Relationship Type="http://schemas.openxmlformats.org/officeDocument/2006/relationships/slide" Target="/ppt/slides/slide7.xml" Id="Rd9414ea7ea40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626775b17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f10971c454c33" /><Relationship Type="http://schemas.openxmlformats.org/officeDocument/2006/relationships/theme" Target="/ppt/slideMasters/theme/theme1.xml" Id="Reef806f8305a4b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cf10971c45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03c914aa04c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d3b22a14d46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f344866ff42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367f1b59941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484b503544c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a00d4f80c42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ee725d52540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 AS ble etablert [år] og holder til i Hovin I Gauldal.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6 592 123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HANSHUS FRANK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Teialia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7236 Hovin I Gauldal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989 098 454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