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f894fb566b44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fee28eda494ef0"/>
  </p:sldMasterIdLst>
  <p:sldIdLst>
    <p:sldId xmlns:r="http://schemas.openxmlformats.org/officeDocument/2006/relationships" id="256" r:id="Rf69e0997aaac4ee3"/>
    <p:sldId xmlns:r="http://schemas.openxmlformats.org/officeDocument/2006/relationships" id="257" r:id="R9f0470c0421b4b21"/>
    <p:sldId xmlns:r="http://schemas.openxmlformats.org/officeDocument/2006/relationships" id="258" r:id="Rc79b510ffd524eac"/>
    <p:sldId xmlns:r="http://schemas.openxmlformats.org/officeDocument/2006/relationships" id="259" r:id="R467cadcb03dc4c49"/>
    <p:sldId xmlns:r="http://schemas.openxmlformats.org/officeDocument/2006/relationships" id="260" r:id="R556b7c1040c54b17"/>
    <p:sldId xmlns:r="http://schemas.openxmlformats.org/officeDocument/2006/relationships" id="261" r:id="R76e8bf8367924ab2"/>
    <p:sldId xmlns:r="http://schemas.openxmlformats.org/officeDocument/2006/relationships" id="262" r:id="Rcb2c60e73cf34e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fee28eda494ef0" /><Relationship Type="http://schemas.openxmlformats.org/officeDocument/2006/relationships/slide" Target="/ppt/slides/slide1.xml" Id="Rf69e0997aaac4ee3" /><Relationship Type="http://schemas.openxmlformats.org/officeDocument/2006/relationships/slide" Target="/ppt/slides/slide2.xml" Id="R9f0470c0421b4b21" /><Relationship Type="http://schemas.openxmlformats.org/officeDocument/2006/relationships/slide" Target="/ppt/slides/slide3.xml" Id="Rc79b510ffd524eac" /><Relationship Type="http://schemas.openxmlformats.org/officeDocument/2006/relationships/slide" Target="/ppt/slides/slide4.xml" Id="R467cadcb03dc4c49" /><Relationship Type="http://schemas.openxmlformats.org/officeDocument/2006/relationships/slide" Target="/ppt/slides/slide5.xml" Id="R556b7c1040c54b17" /><Relationship Type="http://schemas.openxmlformats.org/officeDocument/2006/relationships/slide" Target="/ppt/slides/slide6.xml" Id="R76e8bf8367924ab2" /><Relationship Type="http://schemas.openxmlformats.org/officeDocument/2006/relationships/slide" Target="/ppt/slides/slide7.xml" Id="Rcb2c60e73cf34e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3850ef29f94b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b1dafafeb4a3f" /><Relationship Type="http://schemas.openxmlformats.org/officeDocument/2006/relationships/theme" Target="/ppt/slideMasters/theme/theme1.xml" Id="R8b5a39a1667e4f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7b1dafafeb4a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849e5a1ea44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97b454a1348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80ccfb49d46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4b75940b945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6031697a14d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f2563c72c41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c2cfe823c45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ODDVAR SALTE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SALTE HOLDING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8 891 371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62 679 801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62 921 777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SALTE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Lalandsvegen 229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