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6552cb92a548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a27a7194f4397"/>
  </p:sldMasterIdLst>
  <p:sldIdLst>
    <p:sldId xmlns:r="http://schemas.openxmlformats.org/officeDocument/2006/relationships" id="256" r:id="R4736a13cdf9c4029"/>
    <p:sldId xmlns:r="http://schemas.openxmlformats.org/officeDocument/2006/relationships" id="257" r:id="R6060ed0f51544395"/>
    <p:sldId xmlns:r="http://schemas.openxmlformats.org/officeDocument/2006/relationships" id="258" r:id="R96c5059830cb43b8"/>
    <p:sldId xmlns:r="http://schemas.openxmlformats.org/officeDocument/2006/relationships" id="259" r:id="R6ac6dc4a0c904223"/>
    <p:sldId xmlns:r="http://schemas.openxmlformats.org/officeDocument/2006/relationships" id="260" r:id="R3db36c34332a4599"/>
    <p:sldId xmlns:r="http://schemas.openxmlformats.org/officeDocument/2006/relationships" id="261" r:id="R4c39f0320c0c43fe"/>
    <p:sldId xmlns:r="http://schemas.openxmlformats.org/officeDocument/2006/relationships" id="262" r:id="Rf75181bd1a0b49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a27a7194f4397" /><Relationship Type="http://schemas.openxmlformats.org/officeDocument/2006/relationships/slide" Target="/ppt/slides/slide1.xml" Id="R4736a13cdf9c4029" /><Relationship Type="http://schemas.openxmlformats.org/officeDocument/2006/relationships/slide" Target="/ppt/slides/slide2.xml" Id="R6060ed0f51544395" /><Relationship Type="http://schemas.openxmlformats.org/officeDocument/2006/relationships/slide" Target="/ppt/slides/slide3.xml" Id="R96c5059830cb43b8" /><Relationship Type="http://schemas.openxmlformats.org/officeDocument/2006/relationships/slide" Target="/ppt/slides/slide4.xml" Id="R6ac6dc4a0c904223" /><Relationship Type="http://schemas.openxmlformats.org/officeDocument/2006/relationships/slide" Target="/ppt/slides/slide5.xml" Id="R3db36c34332a4599" /><Relationship Type="http://schemas.openxmlformats.org/officeDocument/2006/relationships/slide" Target="/ppt/slides/slide6.xml" Id="R4c39f0320c0c43fe" /><Relationship Type="http://schemas.openxmlformats.org/officeDocument/2006/relationships/slide" Target="/ppt/slides/slide7.xml" Id="Rf75181bd1a0b49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071f91c254c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30377602f47c5" /><Relationship Type="http://schemas.openxmlformats.org/officeDocument/2006/relationships/theme" Target="/ppt/slideMasters/theme/theme1.xml" Id="R78b0e221797646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e30377602f47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ba754e3284d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9be0a2b79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f48f1446a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b43d69102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0380ee228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a9d804ba3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b93023b00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3 557 302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−9 071 940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−10 856 986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182 198 522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326 065 008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BJARRE E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A FEVANG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Børresens alle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989 102 052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FEVANG AS</a:t>
            </a:r>
          </a:p>
        </p:txBody>
      </p:sp>
    </p:spTree>
  </p:cSld>
  <p:clrMapOvr>
    <a:masterClrMapping xmlns:a="http://schemas.openxmlformats.org/drawingml/2006/main"/>
  </p:clrMapOvr>
</p:sld>
</file>