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12bb16bbb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eb2e53cab94962"/>
  </p:sldMasterIdLst>
  <p:sldIdLst>
    <p:sldId xmlns:r="http://schemas.openxmlformats.org/officeDocument/2006/relationships" id="256" r:id="Re4cdd59567874dda"/>
    <p:sldId xmlns:r="http://schemas.openxmlformats.org/officeDocument/2006/relationships" id="257" r:id="Rf2821ad9e973482f"/>
    <p:sldId xmlns:r="http://schemas.openxmlformats.org/officeDocument/2006/relationships" id="258" r:id="R5bde27b710374a98"/>
    <p:sldId xmlns:r="http://schemas.openxmlformats.org/officeDocument/2006/relationships" id="259" r:id="R6fc3896f81844afb"/>
    <p:sldId xmlns:r="http://schemas.openxmlformats.org/officeDocument/2006/relationships" id="260" r:id="R3f941c0537ad422b"/>
    <p:sldId xmlns:r="http://schemas.openxmlformats.org/officeDocument/2006/relationships" id="261" r:id="Rd2280676b334471a"/>
    <p:sldId xmlns:r="http://schemas.openxmlformats.org/officeDocument/2006/relationships" id="262" r:id="R1cadf8babe61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b2e53cab94962" /><Relationship Type="http://schemas.openxmlformats.org/officeDocument/2006/relationships/slide" Target="/ppt/slides/slide1.xml" Id="Re4cdd59567874dda" /><Relationship Type="http://schemas.openxmlformats.org/officeDocument/2006/relationships/slide" Target="/ppt/slides/slide2.xml" Id="Rf2821ad9e973482f" /><Relationship Type="http://schemas.openxmlformats.org/officeDocument/2006/relationships/slide" Target="/ppt/slides/slide3.xml" Id="R5bde27b710374a98" /><Relationship Type="http://schemas.openxmlformats.org/officeDocument/2006/relationships/slide" Target="/ppt/slides/slide4.xml" Id="R6fc3896f81844afb" /><Relationship Type="http://schemas.openxmlformats.org/officeDocument/2006/relationships/slide" Target="/ppt/slides/slide5.xml" Id="R3f941c0537ad422b" /><Relationship Type="http://schemas.openxmlformats.org/officeDocument/2006/relationships/slide" Target="/ppt/slides/slide6.xml" Id="Rd2280676b334471a" /><Relationship Type="http://schemas.openxmlformats.org/officeDocument/2006/relationships/slide" Target="/ppt/slides/slide7.xml" Id="R1cadf8babe61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441b41fdf4c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d8b43cbc480b" /><Relationship Type="http://schemas.openxmlformats.org/officeDocument/2006/relationships/theme" Target="/ppt/slideMasters/theme/theme1.xml" Id="R6e2d210d641b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9d8b43cbc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89446190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bf4233972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e713ed2744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afcf69121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e0da2ad64e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6191a7895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e235a51241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977 452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21 922 949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23 894 307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Brønnbakken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FEVANG AS</a:t>
            </a:r>
          </a:p>
        </p:txBody>
      </p:sp>
    </p:spTree>
  </p:cSld>
  <p:clrMapOvr>
    <a:masterClrMapping xmlns:a="http://schemas.openxmlformats.org/drawingml/2006/main"/>
  </p:clrMapOvr>
</p:sld>
</file>