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1880b52df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90a56b130406e"/>
  </p:sldMasterIdLst>
  <p:sldIdLst>
    <p:sldId xmlns:r="http://schemas.openxmlformats.org/officeDocument/2006/relationships" id="256" r:id="R9c79dcbb246143b0"/>
    <p:sldId xmlns:r="http://schemas.openxmlformats.org/officeDocument/2006/relationships" id="257" r:id="R0e3bcb80b6b241b1"/>
    <p:sldId xmlns:r="http://schemas.openxmlformats.org/officeDocument/2006/relationships" id="258" r:id="Rdac0c02f08784933"/>
    <p:sldId xmlns:r="http://schemas.openxmlformats.org/officeDocument/2006/relationships" id="259" r:id="R4099a279bd764d54"/>
    <p:sldId xmlns:r="http://schemas.openxmlformats.org/officeDocument/2006/relationships" id="260" r:id="R944c6b7434e045b2"/>
    <p:sldId xmlns:r="http://schemas.openxmlformats.org/officeDocument/2006/relationships" id="261" r:id="Ra5e6023a7a4d4cb9"/>
    <p:sldId xmlns:r="http://schemas.openxmlformats.org/officeDocument/2006/relationships" id="262" r:id="Rbf1106d991bc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90a56b130406e" /><Relationship Type="http://schemas.openxmlformats.org/officeDocument/2006/relationships/slide" Target="/ppt/slides/slide1.xml" Id="R9c79dcbb246143b0" /><Relationship Type="http://schemas.openxmlformats.org/officeDocument/2006/relationships/slide" Target="/ppt/slides/slide2.xml" Id="R0e3bcb80b6b241b1" /><Relationship Type="http://schemas.openxmlformats.org/officeDocument/2006/relationships/slide" Target="/ppt/slides/slide3.xml" Id="Rdac0c02f08784933" /><Relationship Type="http://schemas.openxmlformats.org/officeDocument/2006/relationships/slide" Target="/ppt/slides/slide4.xml" Id="R4099a279bd764d54" /><Relationship Type="http://schemas.openxmlformats.org/officeDocument/2006/relationships/slide" Target="/ppt/slides/slide5.xml" Id="R944c6b7434e045b2" /><Relationship Type="http://schemas.openxmlformats.org/officeDocument/2006/relationships/slide" Target="/ppt/slides/slide6.xml" Id="Ra5e6023a7a4d4cb9" /><Relationship Type="http://schemas.openxmlformats.org/officeDocument/2006/relationships/slide" Target="/ppt/slides/slide7.xml" Id="Rbf1106d991bc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916bb22d0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181a89624d1a" /><Relationship Type="http://schemas.openxmlformats.org/officeDocument/2006/relationships/theme" Target="/ppt/slideMasters/theme/theme1.xml" Id="Rb3725b5b74b7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2181a8962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46b02969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3b738931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d8b980142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3e9d3d582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5ec788626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2ff8c5f2f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a16c9a079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BJARRE E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22 548 876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22 909 356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BJARRE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