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ddef7e20e8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0601981704795"/>
  </p:sldMasterIdLst>
  <p:sldIdLst>
    <p:sldId xmlns:r="http://schemas.openxmlformats.org/officeDocument/2006/relationships" id="256" r:id="R6137599324424cb7"/>
    <p:sldId xmlns:r="http://schemas.openxmlformats.org/officeDocument/2006/relationships" id="257" r:id="R82d764b5ec4c4dff"/>
    <p:sldId xmlns:r="http://schemas.openxmlformats.org/officeDocument/2006/relationships" id="258" r:id="Rd7f7dbb9e39548cb"/>
    <p:sldId xmlns:r="http://schemas.openxmlformats.org/officeDocument/2006/relationships" id="259" r:id="Rae9165de94514bcb"/>
    <p:sldId xmlns:r="http://schemas.openxmlformats.org/officeDocument/2006/relationships" id="260" r:id="R036fed7da3eb40a1"/>
    <p:sldId xmlns:r="http://schemas.openxmlformats.org/officeDocument/2006/relationships" id="261" r:id="Rae0e06e9d0354ac6"/>
    <p:sldId xmlns:r="http://schemas.openxmlformats.org/officeDocument/2006/relationships" id="262" r:id="Rb6f7c38b80a9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0601981704795" /><Relationship Type="http://schemas.openxmlformats.org/officeDocument/2006/relationships/slide" Target="/ppt/slides/slide1.xml" Id="R6137599324424cb7" /><Relationship Type="http://schemas.openxmlformats.org/officeDocument/2006/relationships/slide" Target="/ppt/slides/slide2.xml" Id="R82d764b5ec4c4dff" /><Relationship Type="http://schemas.openxmlformats.org/officeDocument/2006/relationships/slide" Target="/ppt/slides/slide3.xml" Id="Rd7f7dbb9e39548cb" /><Relationship Type="http://schemas.openxmlformats.org/officeDocument/2006/relationships/slide" Target="/ppt/slides/slide4.xml" Id="Rae9165de94514bcb" /><Relationship Type="http://schemas.openxmlformats.org/officeDocument/2006/relationships/slide" Target="/ppt/slides/slide5.xml" Id="R036fed7da3eb40a1" /><Relationship Type="http://schemas.openxmlformats.org/officeDocument/2006/relationships/slide" Target="/ppt/slides/slide6.xml" Id="Rae0e06e9d0354ac6" /><Relationship Type="http://schemas.openxmlformats.org/officeDocument/2006/relationships/slide" Target="/ppt/slides/slide7.xml" Id="Rb6f7c38b80a9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5efb994d3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92b83e7854b88" /><Relationship Type="http://schemas.openxmlformats.org/officeDocument/2006/relationships/theme" Target="/ppt/slideMasters/theme/theme1.xml" Id="R8a0dbeedecfb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92b83e785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f10c7dc2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942a7f908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95b23cc36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d2bdfe36b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243f8bf0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4793d6566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021a4f159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RHB HOLDING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BAKLUND ROLF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Damebyen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