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d69f27cf7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d2d6e424a4f46"/>
  </p:sldMasterIdLst>
  <p:sldIdLst>
    <p:sldId xmlns:r="http://schemas.openxmlformats.org/officeDocument/2006/relationships" id="256" r:id="R277e194a8f224586"/>
    <p:sldId xmlns:r="http://schemas.openxmlformats.org/officeDocument/2006/relationships" id="257" r:id="R0b0209fbe3fa4c31"/>
    <p:sldId xmlns:r="http://schemas.openxmlformats.org/officeDocument/2006/relationships" id="258" r:id="Rb90d9e07e68a4448"/>
    <p:sldId xmlns:r="http://schemas.openxmlformats.org/officeDocument/2006/relationships" id="259" r:id="R2cb40f53f71c4c3e"/>
    <p:sldId xmlns:r="http://schemas.openxmlformats.org/officeDocument/2006/relationships" id="260" r:id="Rfb244e99c22445af"/>
    <p:sldId xmlns:r="http://schemas.openxmlformats.org/officeDocument/2006/relationships" id="261" r:id="Rac066460625c439a"/>
    <p:sldId xmlns:r="http://schemas.openxmlformats.org/officeDocument/2006/relationships" id="262" r:id="Rc6cc7b63a11444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d2d6e424a4f46" /><Relationship Type="http://schemas.openxmlformats.org/officeDocument/2006/relationships/slide" Target="/ppt/slides/slide1.xml" Id="R277e194a8f224586" /><Relationship Type="http://schemas.openxmlformats.org/officeDocument/2006/relationships/slide" Target="/ppt/slides/slide2.xml" Id="R0b0209fbe3fa4c31" /><Relationship Type="http://schemas.openxmlformats.org/officeDocument/2006/relationships/slide" Target="/ppt/slides/slide3.xml" Id="Rb90d9e07e68a4448" /><Relationship Type="http://schemas.openxmlformats.org/officeDocument/2006/relationships/slide" Target="/ppt/slides/slide4.xml" Id="R2cb40f53f71c4c3e" /><Relationship Type="http://schemas.openxmlformats.org/officeDocument/2006/relationships/slide" Target="/ppt/slides/slide5.xml" Id="Rfb244e99c22445af" /><Relationship Type="http://schemas.openxmlformats.org/officeDocument/2006/relationships/slide" Target="/ppt/slides/slide6.xml" Id="Rac066460625c439a" /><Relationship Type="http://schemas.openxmlformats.org/officeDocument/2006/relationships/slide" Target="/ppt/slides/slide7.xml" Id="Rc6cc7b63a11444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40a183ced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fbbb98c25489b" /><Relationship Type="http://schemas.openxmlformats.org/officeDocument/2006/relationships/theme" Target="/ppt/slideMasters/theme/theme1.xml" Id="Rf3cfe28bcab8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fbbb98c25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d8873e8be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3667f3704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bc083980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cd542894849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7d6e0123c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046601d8f4f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260bc342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MJ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4 252 102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4 253 119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JARLE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MARIT SYNNØVE BERGE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Liaheio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989 107 429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MJ TVEIT AS</a:t>
            </a:r>
          </a:p>
        </p:txBody>
      </p:sp>
    </p:spTree>
  </p:cSld>
  <p:clrMapOvr>
    <a:masterClrMapping xmlns:a="http://schemas.openxmlformats.org/drawingml/2006/main"/>
  </p:clrMapOvr>
</p:sld>
</file>