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193cd662ef45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6b8ff200764687"/>
  </p:sldMasterIdLst>
  <p:sldIdLst>
    <p:sldId xmlns:r="http://schemas.openxmlformats.org/officeDocument/2006/relationships" id="256" r:id="Rd6735158d3e8457b"/>
    <p:sldId xmlns:r="http://schemas.openxmlformats.org/officeDocument/2006/relationships" id="257" r:id="R04b4c817d0c748c7"/>
    <p:sldId xmlns:r="http://schemas.openxmlformats.org/officeDocument/2006/relationships" id="258" r:id="R3a356ccb00af4a35"/>
    <p:sldId xmlns:r="http://schemas.openxmlformats.org/officeDocument/2006/relationships" id="259" r:id="R798d963aac3245eb"/>
    <p:sldId xmlns:r="http://schemas.openxmlformats.org/officeDocument/2006/relationships" id="260" r:id="Reafa3cd5acde4e4d"/>
    <p:sldId xmlns:r="http://schemas.openxmlformats.org/officeDocument/2006/relationships" id="261" r:id="Ree070b0ad1714017"/>
    <p:sldId xmlns:r="http://schemas.openxmlformats.org/officeDocument/2006/relationships" id="262" r:id="R0d817addc12d48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b8ff200764687" /><Relationship Type="http://schemas.openxmlformats.org/officeDocument/2006/relationships/slide" Target="/ppt/slides/slide1.xml" Id="Rd6735158d3e8457b" /><Relationship Type="http://schemas.openxmlformats.org/officeDocument/2006/relationships/slide" Target="/ppt/slides/slide2.xml" Id="R04b4c817d0c748c7" /><Relationship Type="http://schemas.openxmlformats.org/officeDocument/2006/relationships/slide" Target="/ppt/slides/slide3.xml" Id="R3a356ccb00af4a35" /><Relationship Type="http://schemas.openxmlformats.org/officeDocument/2006/relationships/slide" Target="/ppt/slides/slide4.xml" Id="R798d963aac3245eb" /><Relationship Type="http://schemas.openxmlformats.org/officeDocument/2006/relationships/slide" Target="/ppt/slides/slide5.xml" Id="Reafa3cd5acde4e4d" /><Relationship Type="http://schemas.openxmlformats.org/officeDocument/2006/relationships/slide" Target="/ppt/slides/slide6.xml" Id="Ree070b0ad1714017" /><Relationship Type="http://schemas.openxmlformats.org/officeDocument/2006/relationships/slide" Target="/ppt/slides/slide7.xml" Id="R0d817addc12d48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bf9ce73e84d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cacb9554a43d0" /><Relationship Type="http://schemas.openxmlformats.org/officeDocument/2006/relationships/theme" Target="/ppt/slideMasters/theme/theme1.xml" Id="Rec71c7de946e48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ccacb9554a43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f70ff3f0043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7c3a193c040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6982038194f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ea58e7629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0c3f9f66348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a2a1d9ee541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075b793dd44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SATURN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SATURN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163 132 000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160 567 000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124 776 000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1 341 703 000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1 497 380 000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BRYNJAR KR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INVEST AS  –  30,1 %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KRIFO INVEST AS  –  20,1 %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BRYNJAR KR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