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8c45cf863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6b9336dc64e18"/>
  </p:sldMasterIdLst>
  <p:sldIdLst>
    <p:sldId xmlns:r="http://schemas.openxmlformats.org/officeDocument/2006/relationships" id="256" r:id="R981c8db479604092"/>
    <p:sldId xmlns:r="http://schemas.openxmlformats.org/officeDocument/2006/relationships" id="257" r:id="Ree62ae2699094469"/>
    <p:sldId xmlns:r="http://schemas.openxmlformats.org/officeDocument/2006/relationships" id="258" r:id="R8d3c99bf01b14978"/>
    <p:sldId xmlns:r="http://schemas.openxmlformats.org/officeDocument/2006/relationships" id="259" r:id="R6009aaa252d94fed"/>
    <p:sldId xmlns:r="http://schemas.openxmlformats.org/officeDocument/2006/relationships" id="260" r:id="R2d53d1ddc4814309"/>
    <p:sldId xmlns:r="http://schemas.openxmlformats.org/officeDocument/2006/relationships" id="261" r:id="R9dd3f66327f44de5"/>
    <p:sldId xmlns:r="http://schemas.openxmlformats.org/officeDocument/2006/relationships" id="262" r:id="Rc452f887024e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6b9336dc64e18" /><Relationship Type="http://schemas.openxmlformats.org/officeDocument/2006/relationships/slide" Target="/ppt/slides/slide1.xml" Id="R981c8db479604092" /><Relationship Type="http://schemas.openxmlformats.org/officeDocument/2006/relationships/slide" Target="/ppt/slides/slide2.xml" Id="Ree62ae2699094469" /><Relationship Type="http://schemas.openxmlformats.org/officeDocument/2006/relationships/slide" Target="/ppt/slides/slide3.xml" Id="R8d3c99bf01b14978" /><Relationship Type="http://schemas.openxmlformats.org/officeDocument/2006/relationships/slide" Target="/ppt/slides/slide4.xml" Id="R6009aaa252d94fed" /><Relationship Type="http://schemas.openxmlformats.org/officeDocument/2006/relationships/slide" Target="/ppt/slides/slide5.xml" Id="R2d53d1ddc4814309" /><Relationship Type="http://schemas.openxmlformats.org/officeDocument/2006/relationships/slide" Target="/ppt/slides/slide6.xml" Id="R9dd3f66327f44de5" /><Relationship Type="http://schemas.openxmlformats.org/officeDocument/2006/relationships/slide" Target="/ppt/slides/slide7.xml" Id="Rc452f887024e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c81c93957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c2f6a05745b4" /><Relationship Type="http://schemas.openxmlformats.org/officeDocument/2006/relationships/theme" Target="/ppt/slideMasters/theme/theme1.xml" Id="Rb70927836551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dc2f6a057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61cbfe92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a62d8df54b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8050d7f22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5eb6b7c4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1dfa2dc0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f7bb1726b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0cf4f337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BRUSTAD HOLDING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24 303 130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