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a9fbf79b324a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e138fd8d7440a8"/>
  </p:sldMasterIdLst>
  <p:sldIdLst>
    <p:sldId xmlns:r="http://schemas.openxmlformats.org/officeDocument/2006/relationships" id="256" r:id="Rb590297b9f904161"/>
    <p:sldId xmlns:r="http://schemas.openxmlformats.org/officeDocument/2006/relationships" id="257" r:id="Re562fd7bdad0419e"/>
    <p:sldId xmlns:r="http://schemas.openxmlformats.org/officeDocument/2006/relationships" id="258" r:id="R3447936535684b29"/>
    <p:sldId xmlns:r="http://schemas.openxmlformats.org/officeDocument/2006/relationships" id="259" r:id="R5aeb3cf7ced04dd0"/>
    <p:sldId xmlns:r="http://schemas.openxmlformats.org/officeDocument/2006/relationships" id="260" r:id="Re3e499f91b854a7d"/>
    <p:sldId xmlns:r="http://schemas.openxmlformats.org/officeDocument/2006/relationships" id="261" r:id="Rbed06544f5c74fb3"/>
    <p:sldId xmlns:r="http://schemas.openxmlformats.org/officeDocument/2006/relationships" id="262" r:id="R5c492ba19d40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138fd8d7440a8" /><Relationship Type="http://schemas.openxmlformats.org/officeDocument/2006/relationships/slide" Target="/ppt/slides/slide1.xml" Id="Rb590297b9f904161" /><Relationship Type="http://schemas.openxmlformats.org/officeDocument/2006/relationships/slide" Target="/ppt/slides/slide2.xml" Id="Re562fd7bdad0419e" /><Relationship Type="http://schemas.openxmlformats.org/officeDocument/2006/relationships/slide" Target="/ppt/slides/slide3.xml" Id="R3447936535684b29" /><Relationship Type="http://schemas.openxmlformats.org/officeDocument/2006/relationships/slide" Target="/ppt/slides/slide4.xml" Id="R5aeb3cf7ced04dd0" /><Relationship Type="http://schemas.openxmlformats.org/officeDocument/2006/relationships/slide" Target="/ppt/slides/slide5.xml" Id="Re3e499f91b854a7d" /><Relationship Type="http://schemas.openxmlformats.org/officeDocument/2006/relationships/slide" Target="/ppt/slides/slide6.xml" Id="Rbed06544f5c74fb3" /><Relationship Type="http://schemas.openxmlformats.org/officeDocument/2006/relationships/slide" Target="/ppt/slides/slide7.xml" Id="R5c492ba19d40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343fda2f043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9c9256f054c1d" /><Relationship Type="http://schemas.openxmlformats.org/officeDocument/2006/relationships/theme" Target="/ppt/slideMasters/theme/theme1.xml" Id="Rd899af0cb2e141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e9c9256f054c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8e6ae1a0845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3072512d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b9fddb2b5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caa7513f7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8c17f1e7d48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831d4e11f48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4b51574a840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VEIBY AKONTO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VEIBY AKONTO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51 176 268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6 172 411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5 519 791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12 080 996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28 358 095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32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vvapost@ecit.no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989 111 647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