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bfa60e9ef44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ed2083c7ad4868"/>
  </p:sldMasterIdLst>
  <p:sldIdLst>
    <p:sldId xmlns:r="http://schemas.openxmlformats.org/officeDocument/2006/relationships" id="256" r:id="Rdbee6edf4d3b46a3"/>
    <p:sldId xmlns:r="http://schemas.openxmlformats.org/officeDocument/2006/relationships" id="257" r:id="R7be49499590c4bbd"/>
    <p:sldId xmlns:r="http://schemas.openxmlformats.org/officeDocument/2006/relationships" id="258" r:id="R3a3ad12d6990493b"/>
    <p:sldId xmlns:r="http://schemas.openxmlformats.org/officeDocument/2006/relationships" id="259" r:id="R0131b421141a42c3"/>
    <p:sldId xmlns:r="http://schemas.openxmlformats.org/officeDocument/2006/relationships" id="260" r:id="R0a348f2e06844dad"/>
    <p:sldId xmlns:r="http://schemas.openxmlformats.org/officeDocument/2006/relationships" id="261" r:id="Ra2c389e0a71845d8"/>
    <p:sldId xmlns:r="http://schemas.openxmlformats.org/officeDocument/2006/relationships" id="262" r:id="Rbb21d0e7c55642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d2083c7ad4868" /><Relationship Type="http://schemas.openxmlformats.org/officeDocument/2006/relationships/slide" Target="/ppt/slides/slide1.xml" Id="Rdbee6edf4d3b46a3" /><Relationship Type="http://schemas.openxmlformats.org/officeDocument/2006/relationships/slide" Target="/ppt/slides/slide2.xml" Id="R7be49499590c4bbd" /><Relationship Type="http://schemas.openxmlformats.org/officeDocument/2006/relationships/slide" Target="/ppt/slides/slide3.xml" Id="R3a3ad12d6990493b" /><Relationship Type="http://schemas.openxmlformats.org/officeDocument/2006/relationships/slide" Target="/ppt/slides/slide4.xml" Id="R0131b421141a42c3" /><Relationship Type="http://schemas.openxmlformats.org/officeDocument/2006/relationships/slide" Target="/ppt/slides/slide5.xml" Id="R0a348f2e06844dad" /><Relationship Type="http://schemas.openxmlformats.org/officeDocument/2006/relationships/slide" Target="/ppt/slides/slide6.xml" Id="Ra2c389e0a71845d8" /><Relationship Type="http://schemas.openxmlformats.org/officeDocument/2006/relationships/slide" Target="/ppt/slides/slide7.xml" Id="Rbb21d0e7c55642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2f60008ed4f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84a9eea314c81" /><Relationship Type="http://schemas.openxmlformats.org/officeDocument/2006/relationships/theme" Target="/ppt/slideMasters/theme/theme1.xml" Id="R8643610d481b49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d84a9eea314c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2190cdf8e4d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fd533628f4d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20d7f78a446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7d5254a554e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50dd0f09443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c1abffc1741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4c92b2b484b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LERNES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4 770 761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192 869 670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206 966 741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LERNES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Storoddan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38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