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794410070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983a5979f44d0"/>
  </p:sldMasterIdLst>
  <p:sldIdLst>
    <p:sldId xmlns:r="http://schemas.openxmlformats.org/officeDocument/2006/relationships" id="256" r:id="Rb7fd9c78462a48b9"/>
    <p:sldId xmlns:r="http://schemas.openxmlformats.org/officeDocument/2006/relationships" id="257" r:id="Rb7ef3574d3654a64"/>
    <p:sldId xmlns:r="http://schemas.openxmlformats.org/officeDocument/2006/relationships" id="258" r:id="R1ae2460093aa49fa"/>
    <p:sldId xmlns:r="http://schemas.openxmlformats.org/officeDocument/2006/relationships" id="259" r:id="R5a73a712458044ac"/>
    <p:sldId xmlns:r="http://schemas.openxmlformats.org/officeDocument/2006/relationships" id="260" r:id="Re5e790eeab934363"/>
    <p:sldId xmlns:r="http://schemas.openxmlformats.org/officeDocument/2006/relationships" id="261" r:id="R7bb1a844f6b04f6d"/>
    <p:sldId xmlns:r="http://schemas.openxmlformats.org/officeDocument/2006/relationships" id="262" r:id="Re302a7b2e8c2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983a5979f44d0" /><Relationship Type="http://schemas.openxmlformats.org/officeDocument/2006/relationships/slide" Target="/ppt/slides/slide1.xml" Id="Rb7fd9c78462a48b9" /><Relationship Type="http://schemas.openxmlformats.org/officeDocument/2006/relationships/slide" Target="/ppt/slides/slide2.xml" Id="Rb7ef3574d3654a64" /><Relationship Type="http://schemas.openxmlformats.org/officeDocument/2006/relationships/slide" Target="/ppt/slides/slide3.xml" Id="R1ae2460093aa49fa" /><Relationship Type="http://schemas.openxmlformats.org/officeDocument/2006/relationships/slide" Target="/ppt/slides/slide4.xml" Id="R5a73a712458044ac" /><Relationship Type="http://schemas.openxmlformats.org/officeDocument/2006/relationships/slide" Target="/ppt/slides/slide5.xml" Id="Re5e790eeab934363" /><Relationship Type="http://schemas.openxmlformats.org/officeDocument/2006/relationships/slide" Target="/ppt/slides/slide6.xml" Id="R7bb1a844f6b04f6d" /><Relationship Type="http://schemas.openxmlformats.org/officeDocument/2006/relationships/slide" Target="/ppt/slides/slide7.xml" Id="Re302a7b2e8c2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a0b51a7ed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a78c3a8346e5" /><Relationship Type="http://schemas.openxmlformats.org/officeDocument/2006/relationships/theme" Target="/ppt/slideMasters/theme/theme1.xml" Id="Ree374f895ba9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ea78c3a83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d8f522ccd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1f489769c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2937e4a96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f838b34c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f0b69b80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e0574d4b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3384ed492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7 768 243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TORSTEIN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 EILEV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Lektorvegen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95 21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HUSHOLDING AS</a:t>
            </a:r>
          </a:p>
        </p:txBody>
      </p:sp>
    </p:spTree>
  </p:cSld>
  <p:clrMapOvr>
    <a:masterClrMapping xmlns:a="http://schemas.openxmlformats.org/drawingml/2006/main"/>
  </p:clrMapOvr>
</p:sld>
</file>