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5ae9026cd444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07302870544fcc"/>
  </p:sldMasterIdLst>
  <p:sldIdLst>
    <p:sldId xmlns:r="http://schemas.openxmlformats.org/officeDocument/2006/relationships" id="256" r:id="R8445ecf4055b40bd"/>
    <p:sldId xmlns:r="http://schemas.openxmlformats.org/officeDocument/2006/relationships" id="257" r:id="R904fa842e49840f7"/>
    <p:sldId xmlns:r="http://schemas.openxmlformats.org/officeDocument/2006/relationships" id="258" r:id="R0ecc6d5fb2404521"/>
    <p:sldId xmlns:r="http://schemas.openxmlformats.org/officeDocument/2006/relationships" id="259" r:id="R02a59b64026e4182"/>
    <p:sldId xmlns:r="http://schemas.openxmlformats.org/officeDocument/2006/relationships" id="260" r:id="R5ec607b69d184192"/>
    <p:sldId xmlns:r="http://schemas.openxmlformats.org/officeDocument/2006/relationships" id="261" r:id="R8eeb3fa93d7a44b5"/>
    <p:sldId xmlns:r="http://schemas.openxmlformats.org/officeDocument/2006/relationships" id="262" r:id="R29516d59a1d1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7302870544fcc" /><Relationship Type="http://schemas.openxmlformats.org/officeDocument/2006/relationships/slide" Target="/ppt/slides/slide1.xml" Id="R8445ecf4055b40bd" /><Relationship Type="http://schemas.openxmlformats.org/officeDocument/2006/relationships/slide" Target="/ppt/slides/slide2.xml" Id="R904fa842e49840f7" /><Relationship Type="http://schemas.openxmlformats.org/officeDocument/2006/relationships/slide" Target="/ppt/slides/slide3.xml" Id="R0ecc6d5fb2404521" /><Relationship Type="http://schemas.openxmlformats.org/officeDocument/2006/relationships/slide" Target="/ppt/slides/slide4.xml" Id="R02a59b64026e4182" /><Relationship Type="http://schemas.openxmlformats.org/officeDocument/2006/relationships/slide" Target="/ppt/slides/slide5.xml" Id="R5ec607b69d184192" /><Relationship Type="http://schemas.openxmlformats.org/officeDocument/2006/relationships/slide" Target="/ppt/slides/slide6.xml" Id="R8eeb3fa93d7a44b5" /><Relationship Type="http://schemas.openxmlformats.org/officeDocument/2006/relationships/slide" Target="/ppt/slides/slide7.xml" Id="R29516d59a1d1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c20014f7a45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4f96bf83146ac" /><Relationship Type="http://schemas.openxmlformats.org/officeDocument/2006/relationships/theme" Target="/ppt/slideMasters/theme/theme1.xml" Id="R69a52601a7cd47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4f96bf83146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24c3a85ac4c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b71d9d26d43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8dfe3af6a47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367ee61bc4c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f11c7b7964e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73abbd75b48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f82ebc74a49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THOMAS FRIVOLD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FRIVOLD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FRIVOLD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FRIVOLD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FRIVOLD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FRIVOLD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2 912 100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14 044 930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14 118 981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FRIVOLD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FRIVOLD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FRIVOLD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989 118 196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FRIVOLD INVEST AS</a:t>
            </a:r>
          </a:p>
        </p:txBody>
      </p:sp>
    </p:spTree>
  </p:cSld>
  <p:clrMapOvr>
    <a:masterClrMapping xmlns:a="http://schemas.openxmlformats.org/drawingml/2006/main"/>
  </p:clrMapOvr>
</p:sld>
</file>