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df7bce61745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82ca1f87df45cc"/>
  </p:sldMasterIdLst>
  <p:sldIdLst>
    <p:sldId xmlns:r="http://schemas.openxmlformats.org/officeDocument/2006/relationships" id="256" r:id="R22a1642ba34f4ae5"/>
    <p:sldId xmlns:r="http://schemas.openxmlformats.org/officeDocument/2006/relationships" id="257" r:id="Raf2b650df4444f75"/>
    <p:sldId xmlns:r="http://schemas.openxmlformats.org/officeDocument/2006/relationships" id="258" r:id="Rd4ef68b211d3485b"/>
    <p:sldId xmlns:r="http://schemas.openxmlformats.org/officeDocument/2006/relationships" id="259" r:id="Rf53a4bbab2c24178"/>
    <p:sldId xmlns:r="http://schemas.openxmlformats.org/officeDocument/2006/relationships" id="260" r:id="R2ef0f9fddd8e45b5"/>
    <p:sldId xmlns:r="http://schemas.openxmlformats.org/officeDocument/2006/relationships" id="261" r:id="R6715839a3cca43c8"/>
    <p:sldId xmlns:r="http://schemas.openxmlformats.org/officeDocument/2006/relationships" id="262" r:id="R2cfeb15b289e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2ca1f87df45cc" /><Relationship Type="http://schemas.openxmlformats.org/officeDocument/2006/relationships/slide" Target="/ppt/slides/slide1.xml" Id="R22a1642ba34f4ae5" /><Relationship Type="http://schemas.openxmlformats.org/officeDocument/2006/relationships/slide" Target="/ppt/slides/slide2.xml" Id="Raf2b650df4444f75" /><Relationship Type="http://schemas.openxmlformats.org/officeDocument/2006/relationships/slide" Target="/ppt/slides/slide3.xml" Id="Rd4ef68b211d3485b" /><Relationship Type="http://schemas.openxmlformats.org/officeDocument/2006/relationships/slide" Target="/ppt/slides/slide4.xml" Id="Rf53a4bbab2c24178" /><Relationship Type="http://schemas.openxmlformats.org/officeDocument/2006/relationships/slide" Target="/ppt/slides/slide5.xml" Id="R2ef0f9fddd8e45b5" /><Relationship Type="http://schemas.openxmlformats.org/officeDocument/2006/relationships/slide" Target="/ppt/slides/slide6.xml" Id="R6715839a3cca43c8" /><Relationship Type="http://schemas.openxmlformats.org/officeDocument/2006/relationships/slide" Target="/ppt/slides/slide7.xml" Id="R2cfeb15b289e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64c35a9874b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bdf3538304138" /><Relationship Type="http://schemas.openxmlformats.org/officeDocument/2006/relationships/theme" Target="/ppt/slideMasters/theme/theme1.xml" Id="R7a28e2e41aac46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bdf353830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17b63df2b4b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7da52d4c548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288564ad440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4fa692e1245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3bc763322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99d954023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e734ac9c748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OMNIVERSE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OMNIVERSE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−5 521 120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67 900 237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69 588 120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CHRISTOPHER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CHRISTOPHER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