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e17387c24f4d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e3b2c5f58e41b1"/>
  </p:sldMasterIdLst>
  <p:sldIdLst>
    <p:sldId xmlns:r="http://schemas.openxmlformats.org/officeDocument/2006/relationships" id="256" r:id="R5c707e46119e4ada"/>
    <p:sldId xmlns:r="http://schemas.openxmlformats.org/officeDocument/2006/relationships" id="257" r:id="Rcef517dd73f9480b"/>
    <p:sldId xmlns:r="http://schemas.openxmlformats.org/officeDocument/2006/relationships" id="258" r:id="Rcfc1e469e6134ef6"/>
    <p:sldId xmlns:r="http://schemas.openxmlformats.org/officeDocument/2006/relationships" id="259" r:id="R481392bc3c974e13"/>
    <p:sldId xmlns:r="http://schemas.openxmlformats.org/officeDocument/2006/relationships" id="260" r:id="R4dab6b6877ce41d7"/>
    <p:sldId xmlns:r="http://schemas.openxmlformats.org/officeDocument/2006/relationships" id="261" r:id="Rc8633d9f504340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e3b2c5f58e41b1" /><Relationship Type="http://schemas.openxmlformats.org/officeDocument/2006/relationships/slide" Target="/ppt/slides/slide1.xml" Id="R5c707e46119e4ada" /><Relationship Type="http://schemas.openxmlformats.org/officeDocument/2006/relationships/slide" Target="/ppt/slides/slide2.xml" Id="Rcef517dd73f9480b" /><Relationship Type="http://schemas.openxmlformats.org/officeDocument/2006/relationships/slide" Target="/ppt/slides/slide3.xml" Id="Rcfc1e469e6134ef6" /><Relationship Type="http://schemas.openxmlformats.org/officeDocument/2006/relationships/slide" Target="/ppt/slides/slide4.xml" Id="R481392bc3c974e13" /><Relationship Type="http://schemas.openxmlformats.org/officeDocument/2006/relationships/slide" Target="/ppt/slides/slide5.xml" Id="R4dab6b6877ce41d7" /><Relationship Type="http://schemas.openxmlformats.org/officeDocument/2006/relationships/slide" Target="/ppt/slides/slide6.xml" Id="Rc8633d9f504340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ed911aa1447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f4b62944d49bf" /><Relationship Type="http://schemas.openxmlformats.org/officeDocument/2006/relationships/theme" Target="/ppt/slideMasters/theme/theme1.xml" Id="R762388e36d504a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ff4b62944d49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bddfa7c5645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859f7786042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ae885e16e45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9e133c17e4a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296e41a274d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b497b41f54c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MARIUS WESTBØ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WESTBØ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−1 517 332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28 224 452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232 521 448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233 269 771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989 124 609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