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96c21dbd6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77c4a0370429e"/>
  </p:sldMasterIdLst>
  <p:sldIdLst>
    <p:sldId xmlns:r="http://schemas.openxmlformats.org/officeDocument/2006/relationships" id="256" r:id="R62d7a146b7e54860"/>
    <p:sldId xmlns:r="http://schemas.openxmlformats.org/officeDocument/2006/relationships" id="257" r:id="R6eedb8eb94b640cf"/>
    <p:sldId xmlns:r="http://schemas.openxmlformats.org/officeDocument/2006/relationships" id="258" r:id="R0fa7e61a9d5a4cd0"/>
    <p:sldId xmlns:r="http://schemas.openxmlformats.org/officeDocument/2006/relationships" id="259" r:id="R1adf60c247e24b4d"/>
    <p:sldId xmlns:r="http://schemas.openxmlformats.org/officeDocument/2006/relationships" id="260" r:id="R45f8fcc89f4e496c"/>
    <p:sldId xmlns:r="http://schemas.openxmlformats.org/officeDocument/2006/relationships" id="261" r:id="Rfba740524aa0463d"/>
    <p:sldId xmlns:r="http://schemas.openxmlformats.org/officeDocument/2006/relationships" id="262" r:id="Ra3dcb9a017ea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77c4a0370429e" /><Relationship Type="http://schemas.openxmlformats.org/officeDocument/2006/relationships/slide" Target="/ppt/slides/slide1.xml" Id="R62d7a146b7e54860" /><Relationship Type="http://schemas.openxmlformats.org/officeDocument/2006/relationships/slide" Target="/ppt/slides/slide2.xml" Id="R6eedb8eb94b640cf" /><Relationship Type="http://schemas.openxmlformats.org/officeDocument/2006/relationships/slide" Target="/ppt/slides/slide3.xml" Id="R0fa7e61a9d5a4cd0" /><Relationship Type="http://schemas.openxmlformats.org/officeDocument/2006/relationships/slide" Target="/ppt/slides/slide4.xml" Id="R1adf60c247e24b4d" /><Relationship Type="http://schemas.openxmlformats.org/officeDocument/2006/relationships/slide" Target="/ppt/slides/slide5.xml" Id="R45f8fcc89f4e496c" /><Relationship Type="http://schemas.openxmlformats.org/officeDocument/2006/relationships/slide" Target="/ppt/slides/slide6.xml" Id="Rfba740524aa0463d" /><Relationship Type="http://schemas.openxmlformats.org/officeDocument/2006/relationships/slide" Target="/ppt/slides/slide7.xml" Id="Ra3dcb9a017ea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382886891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02d3e3d14a26" /><Relationship Type="http://schemas.openxmlformats.org/officeDocument/2006/relationships/theme" Target="/ppt/slideMasters/theme/theme1.xml" Id="R93b06af73f6d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d02d3e3d1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516168911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825b9c1b3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83cfc34d2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04e0f19de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1c27dbc0f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9ca295819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945963c92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GRATITUDE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GRATITUDE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10 798 589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216 857 016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217 530 623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CASPER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CASPER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