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c15c8ebaf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656bbac574a27"/>
  </p:sldMasterIdLst>
  <p:sldIdLst>
    <p:sldId xmlns:r="http://schemas.openxmlformats.org/officeDocument/2006/relationships" id="256" r:id="Rdcaf7125339641ed"/>
    <p:sldId xmlns:r="http://schemas.openxmlformats.org/officeDocument/2006/relationships" id="257" r:id="Rf9e10a1b94724abe"/>
    <p:sldId xmlns:r="http://schemas.openxmlformats.org/officeDocument/2006/relationships" id="258" r:id="Rb57cfefbdbf44376"/>
    <p:sldId xmlns:r="http://schemas.openxmlformats.org/officeDocument/2006/relationships" id="259" r:id="Rca4c2a7ef18047c5"/>
    <p:sldId xmlns:r="http://schemas.openxmlformats.org/officeDocument/2006/relationships" id="260" r:id="R3aa799aaae114832"/>
    <p:sldId xmlns:r="http://schemas.openxmlformats.org/officeDocument/2006/relationships" id="261" r:id="R6e14cded8d54416b"/>
    <p:sldId xmlns:r="http://schemas.openxmlformats.org/officeDocument/2006/relationships" id="262" r:id="Rfdcc71e34a2f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656bbac574a27" /><Relationship Type="http://schemas.openxmlformats.org/officeDocument/2006/relationships/slide" Target="/ppt/slides/slide1.xml" Id="Rdcaf7125339641ed" /><Relationship Type="http://schemas.openxmlformats.org/officeDocument/2006/relationships/slide" Target="/ppt/slides/slide2.xml" Id="Rf9e10a1b94724abe" /><Relationship Type="http://schemas.openxmlformats.org/officeDocument/2006/relationships/slide" Target="/ppt/slides/slide3.xml" Id="Rb57cfefbdbf44376" /><Relationship Type="http://schemas.openxmlformats.org/officeDocument/2006/relationships/slide" Target="/ppt/slides/slide4.xml" Id="Rca4c2a7ef18047c5" /><Relationship Type="http://schemas.openxmlformats.org/officeDocument/2006/relationships/slide" Target="/ppt/slides/slide5.xml" Id="R3aa799aaae114832" /><Relationship Type="http://schemas.openxmlformats.org/officeDocument/2006/relationships/slide" Target="/ppt/slides/slide6.xml" Id="R6e14cded8d54416b" /><Relationship Type="http://schemas.openxmlformats.org/officeDocument/2006/relationships/slide" Target="/ppt/slides/slide7.xml" Id="Rfdcc71e34a2f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4b199f153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6aa299869406a" /><Relationship Type="http://schemas.openxmlformats.org/officeDocument/2006/relationships/theme" Target="/ppt/slideMasters/theme/theme1.xml" Id="R799df8a2ecb8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6aa299869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23cf9f2f5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97c8bc830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ab22c26df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792abcc48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a7016e3149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319cc231e41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f70fe55f1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71 950 454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747 699 142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752 328 273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