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4229e4a57342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43930b0e794f7c"/>
  </p:sldMasterIdLst>
  <p:sldIdLst>
    <p:sldId xmlns:r="http://schemas.openxmlformats.org/officeDocument/2006/relationships" id="256" r:id="R96a1433c55c04592"/>
    <p:sldId xmlns:r="http://schemas.openxmlformats.org/officeDocument/2006/relationships" id="257" r:id="R3e9ab1466e9e4f7d"/>
    <p:sldId xmlns:r="http://schemas.openxmlformats.org/officeDocument/2006/relationships" id="258" r:id="R1c2164022e664090"/>
    <p:sldId xmlns:r="http://schemas.openxmlformats.org/officeDocument/2006/relationships" id="259" r:id="R9020ff378fdf4234"/>
    <p:sldId xmlns:r="http://schemas.openxmlformats.org/officeDocument/2006/relationships" id="260" r:id="Rbf658e82740d48ef"/>
    <p:sldId xmlns:r="http://schemas.openxmlformats.org/officeDocument/2006/relationships" id="261" r:id="R6e2e953e0dc847e0"/>
    <p:sldId xmlns:r="http://schemas.openxmlformats.org/officeDocument/2006/relationships" id="262" r:id="R20f7c4da5a3849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43930b0e794f7c" /><Relationship Type="http://schemas.openxmlformats.org/officeDocument/2006/relationships/slide" Target="/ppt/slides/slide1.xml" Id="R96a1433c55c04592" /><Relationship Type="http://schemas.openxmlformats.org/officeDocument/2006/relationships/slide" Target="/ppt/slides/slide2.xml" Id="R3e9ab1466e9e4f7d" /><Relationship Type="http://schemas.openxmlformats.org/officeDocument/2006/relationships/slide" Target="/ppt/slides/slide3.xml" Id="R1c2164022e664090" /><Relationship Type="http://schemas.openxmlformats.org/officeDocument/2006/relationships/slide" Target="/ppt/slides/slide4.xml" Id="R9020ff378fdf4234" /><Relationship Type="http://schemas.openxmlformats.org/officeDocument/2006/relationships/slide" Target="/ppt/slides/slide5.xml" Id="Rbf658e82740d48ef" /><Relationship Type="http://schemas.openxmlformats.org/officeDocument/2006/relationships/slide" Target="/ppt/slides/slide6.xml" Id="R6e2e953e0dc847e0" /><Relationship Type="http://schemas.openxmlformats.org/officeDocument/2006/relationships/slide" Target="/ppt/slides/slide7.xml" Id="R20f7c4da5a3849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84576ca09849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343b96b134901" /><Relationship Type="http://schemas.openxmlformats.org/officeDocument/2006/relationships/theme" Target="/ppt/slideMasters/theme/theme1.xml" Id="R8eef0b06b8d14d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7343b96b1349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62ff483784b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eb62ddfdc4d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e8a07a8fd49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6b0ad377742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406e8e37844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fbea6f2cf4a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da02f68e04f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SOPHIES VERDEN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SOPHIES VERDEN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−598 407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54 376 111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416 761 514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418 597 520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SOPHIE KLEPPA STENSRUD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SOPHIE KLEPPA STENSRUD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989 124 668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