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bbd0415eb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493d1e6904785"/>
  </p:sldMasterIdLst>
  <p:sldIdLst>
    <p:sldId xmlns:r="http://schemas.openxmlformats.org/officeDocument/2006/relationships" id="256" r:id="R8d06011cc88c4c14"/>
    <p:sldId xmlns:r="http://schemas.openxmlformats.org/officeDocument/2006/relationships" id="257" r:id="Rc6750139935446c8"/>
    <p:sldId xmlns:r="http://schemas.openxmlformats.org/officeDocument/2006/relationships" id="258" r:id="R9801c417a1474e0c"/>
    <p:sldId xmlns:r="http://schemas.openxmlformats.org/officeDocument/2006/relationships" id="259" r:id="R2f9c1238b7ec4237"/>
    <p:sldId xmlns:r="http://schemas.openxmlformats.org/officeDocument/2006/relationships" id="260" r:id="R92ac01b97f694233"/>
    <p:sldId xmlns:r="http://schemas.openxmlformats.org/officeDocument/2006/relationships" id="261" r:id="R7f6c92f76f6f4537"/>
    <p:sldId xmlns:r="http://schemas.openxmlformats.org/officeDocument/2006/relationships" id="262" r:id="Rd548f803c7e643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493d1e6904785" /><Relationship Type="http://schemas.openxmlformats.org/officeDocument/2006/relationships/slide" Target="/ppt/slides/slide1.xml" Id="R8d06011cc88c4c14" /><Relationship Type="http://schemas.openxmlformats.org/officeDocument/2006/relationships/slide" Target="/ppt/slides/slide2.xml" Id="Rc6750139935446c8" /><Relationship Type="http://schemas.openxmlformats.org/officeDocument/2006/relationships/slide" Target="/ppt/slides/slide3.xml" Id="R9801c417a1474e0c" /><Relationship Type="http://schemas.openxmlformats.org/officeDocument/2006/relationships/slide" Target="/ppt/slides/slide4.xml" Id="R2f9c1238b7ec4237" /><Relationship Type="http://schemas.openxmlformats.org/officeDocument/2006/relationships/slide" Target="/ppt/slides/slide5.xml" Id="R92ac01b97f694233" /><Relationship Type="http://schemas.openxmlformats.org/officeDocument/2006/relationships/slide" Target="/ppt/slides/slide6.xml" Id="R7f6c92f76f6f4537" /><Relationship Type="http://schemas.openxmlformats.org/officeDocument/2006/relationships/slide" Target="/ppt/slides/slide7.xml" Id="Rd548f803c7e643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205317199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a8893feaf4846" /><Relationship Type="http://schemas.openxmlformats.org/officeDocument/2006/relationships/theme" Target="/ppt/slideMasters/theme/theme1.xml" Id="Rfab0d4179182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a8893feaf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c4bdf870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e526de59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7d105b7d64a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f97d9d7ea42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6b8c65e1b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e87a343740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1d7b77c745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 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 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94 595 228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420 057 463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421 194 801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STENSRUD KRISTIAN F 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 AND AS</a:t>
            </a:r>
          </a:p>
        </p:txBody>
      </p:sp>
    </p:spTree>
  </p:cSld>
  <p:clrMapOvr>
    <a:masterClrMapping xmlns:a="http://schemas.openxmlformats.org/drawingml/2006/main"/>
  </p:clrMapOvr>
</p:sld>
</file>