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9844f2ee4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878a204784348"/>
  </p:sldMasterIdLst>
  <p:sldIdLst>
    <p:sldId xmlns:r="http://schemas.openxmlformats.org/officeDocument/2006/relationships" id="256" r:id="R6b30c150ee60487c"/>
    <p:sldId xmlns:r="http://schemas.openxmlformats.org/officeDocument/2006/relationships" id="257" r:id="R7373d0413dc844e0"/>
    <p:sldId xmlns:r="http://schemas.openxmlformats.org/officeDocument/2006/relationships" id="258" r:id="R65e6af9833224c43"/>
    <p:sldId xmlns:r="http://schemas.openxmlformats.org/officeDocument/2006/relationships" id="259" r:id="R19545c6563814404"/>
    <p:sldId xmlns:r="http://schemas.openxmlformats.org/officeDocument/2006/relationships" id="260" r:id="R092693aae5314b73"/>
    <p:sldId xmlns:r="http://schemas.openxmlformats.org/officeDocument/2006/relationships" id="261" r:id="R3002dd35823345a6"/>
    <p:sldId xmlns:r="http://schemas.openxmlformats.org/officeDocument/2006/relationships" id="262" r:id="Rdcebf2c57d71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878a204784348" /><Relationship Type="http://schemas.openxmlformats.org/officeDocument/2006/relationships/slide" Target="/ppt/slides/slide1.xml" Id="R6b30c150ee60487c" /><Relationship Type="http://schemas.openxmlformats.org/officeDocument/2006/relationships/slide" Target="/ppt/slides/slide2.xml" Id="R7373d0413dc844e0" /><Relationship Type="http://schemas.openxmlformats.org/officeDocument/2006/relationships/slide" Target="/ppt/slides/slide3.xml" Id="R65e6af9833224c43" /><Relationship Type="http://schemas.openxmlformats.org/officeDocument/2006/relationships/slide" Target="/ppt/slides/slide4.xml" Id="R19545c6563814404" /><Relationship Type="http://schemas.openxmlformats.org/officeDocument/2006/relationships/slide" Target="/ppt/slides/slide5.xml" Id="R092693aae5314b73" /><Relationship Type="http://schemas.openxmlformats.org/officeDocument/2006/relationships/slide" Target="/ppt/slides/slide6.xml" Id="R3002dd35823345a6" /><Relationship Type="http://schemas.openxmlformats.org/officeDocument/2006/relationships/slide" Target="/ppt/slides/slide7.xml" Id="Rdcebf2c57d71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ec64e02e8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08481c7af49e6" /><Relationship Type="http://schemas.openxmlformats.org/officeDocument/2006/relationships/theme" Target="/ppt/slideMasters/theme/theme1.xml" Id="Rae6ebccfb1b1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408481c7af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c213e6256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19248ec44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cbf68e531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c854d644c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e376b66224b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920d0310d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fca3c2d63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AXELERATION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46 344 887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300 965 784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301 275 835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NIKOLAI KLEPPA STENSRUD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NIKOLAI KLEPPA STENSRUD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