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c6817790bf49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eb073aae0f4276"/>
  </p:sldMasterIdLst>
  <p:sldIdLst>
    <p:sldId xmlns:r="http://schemas.openxmlformats.org/officeDocument/2006/relationships" id="256" r:id="R9f7e3746a3674b07"/>
    <p:sldId xmlns:r="http://schemas.openxmlformats.org/officeDocument/2006/relationships" id="257" r:id="R434a12e6e7f04ecf"/>
    <p:sldId xmlns:r="http://schemas.openxmlformats.org/officeDocument/2006/relationships" id="258" r:id="Rd39c633721284d8a"/>
    <p:sldId xmlns:r="http://schemas.openxmlformats.org/officeDocument/2006/relationships" id="259" r:id="R36546e46ab9b46ac"/>
    <p:sldId xmlns:r="http://schemas.openxmlformats.org/officeDocument/2006/relationships" id="260" r:id="R5b2522fd4dd14e86"/>
    <p:sldId xmlns:r="http://schemas.openxmlformats.org/officeDocument/2006/relationships" id="261" r:id="Re0fafd4ce8f94d7b"/>
    <p:sldId xmlns:r="http://schemas.openxmlformats.org/officeDocument/2006/relationships" id="262" r:id="R2fe4210dbd1f4c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b073aae0f4276" /><Relationship Type="http://schemas.openxmlformats.org/officeDocument/2006/relationships/slide" Target="/ppt/slides/slide1.xml" Id="R9f7e3746a3674b07" /><Relationship Type="http://schemas.openxmlformats.org/officeDocument/2006/relationships/slide" Target="/ppt/slides/slide2.xml" Id="R434a12e6e7f04ecf" /><Relationship Type="http://schemas.openxmlformats.org/officeDocument/2006/relationships/slide" Target="/ppt/slides/slide3.xml" Id="Rd39c633721284d8a" /><Relationship Type="http://schemas.openxmlformats.org/officeDocument/2006/relationships/slide" Target="/ppt/slides/slide4.xml" Id="R36546e46ab9b46ac" /><Relationship Type="http://schemas.openxmlformats.org/officeDocument/2006/relationships/slide" Target="/ppt/slides/slide5.xml" Id="R5b2522fd4dd14e86" /><Relationship Type="http://schemas.openxmlformats.org/officeDocument/2006/relationships/slide" Target="/ppt/slides/slide6.xml" Id="Re0fafd4ce8f94d7b" /><Relationship Type="http://schemas.openxmlformats.org/officeDocument/2006/relationships/slide" Target="/ppt/slides/slide7.xml" Id="R2fe4210dbd1f4c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c1929f8444a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c0421c8044b12" /><Relationship Type="http://schemas.openxmlformats.org/officeDocument/2006/relationships/theme" Target="/ppt/slideMasters/theme/theme1.xml" Id="R5796d9fdd74e4e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4c0421c8044b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f9f6f1edf45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bfe78b75247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215b40c2c45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e743d35e644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b512dd97046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cb1284d3643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4255996d143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SONIA OG HARMAN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SONIA OG HARMAN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SONIA OG HARMAN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SONIA OG HARMAN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SONIA OG HARMAN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SONIA OG HARMAN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2 085 368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3 471 977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SONIA OG HARMAN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AVTAR SINGH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HARMAN UPPAL SINGH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SONIA OG HARMAN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Skaus vei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989 129 317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SONIA OG HARMAN AS</a:t>
            </a:r>
          </a:p>
        </p:txBody>
      </p:sp>
    </p:spTree>
  </p:cSld>
  <p:clrMapOvr>
    <a:masterClrMapping xmlns:a="http://schemas.openxmlformats.org/drawingml/2006/main"/>
  </p:clrMapOvr>
</p:sld>
</file>