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05959f00b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8cae788323446a"/>
  </p:sldMasterIdLst>
  <p:sldIdLst>
    <p:sldId xmlns:r="http://schemas.openxmlformats.org/officeDocument/2006/relationships" id="256" r:id="Rd73f0da463eb41ef"/>
    <p:sldId xmlns:r="http://schemas.openxmlformats.org/officeDocument/2006/relationships" id="257" r:id="Re7765b667edc4925"/>
    <p:sldId xmlns:r="http://schemas.openxmlformats.org/officeDocument/2006/relationships" id="258" r:id="R8bd58d62160446ad"/>
    <p:sldId xmlns:r="http://schemas.openxmlformats.org/officeDocument/2006/relationships" id="259" r:id="Rde352272d6714cec"/>
    <p:sldId xmlns:r="http://schemas.openxmlformats.org/officeDocument/2006/relationships" id="260" r:id="R9d10cbe28b2b47e1"/>
    <p:sldId xmlns:r="http://schemas.openxmlformats.org/officeDocument/2006/relationships" id="261" r:id="Re70476de1eb14387"/>
    <p:sldId xmlns:r="http://schemas.openxmlformats.org/officeDocument/2006/relationships" id="262" r:id="R13018aab9db348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cae788323446a" /><Relationship Type="http://schemas.openxmlformats.org/officeDocument/2006/relationships/slide" Target="/ppt/slides/slide1.xml" Id="Rd73f0da463eb41ef" /><Relationship Type="http://schemas.openxmlformats.org/officeDocument/2006/relationships/slide" Target="/ppt/slides/slide2.xml" Id="Re7765b667edc4925" /><Relationship Type="http://schemas.openxmlformats.org/officeDocument/2006/relationships/slide" Target="/ppt/slides/slide3.xml" Id="R8bd58d62160446ad" /><Relationship Type="http://schemas.openxmlformats.org/officeDocument/2006/relationships/slide" Target="/ppt/slides/slide4.xml" Id="Rde352272d6714cec" /><Relationship Type="http://schemas.openxmlformats.org/officeDocument/2006/relationships/slide" Target="/ppt/slides/slide5.xml" Id="R9d10cbe28b2b47e1" /><Relationship Type="http://schemas.openxmlformats.org/officeDocument/2006/relationships/slide" Target="/ppt/slides/slide6.xml" Id="Re70476de1eb14387" /><Relationship Type="http://schemas.openxmlformats.org/officeDocument/2006/relationships/slide" Target="/ppt/slides/slide7.xml" Id="R13018aab9db348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351cef7cd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9000ade7c4d9e" /><Relationship Type="http://schemas.openxmlformats.org/officeDocument/2006/relationships/theme" Target="/ppt/slideMasters/theme/theme1.xml" Id="Rebaee7190daa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9000ade7c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2f8371bd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63c435771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68dc5e160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c46b49b07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f0f5d2fbd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63570c108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497b2274a4f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9 009 785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CARL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