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f92145d67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3d8fc2058438c"/>
  </p:sldMasterIdLst>
  <p:sldIdLst>
    <p:sldId xmlns:r="http://schemas.openxmlformats.org/officeDocument/2006/relationships" id="256" r:id="R0fb262f9d598431a"/>
    <p:sldId xmlns:r="http://schemas.openxmlformats.org/officeDocument/2006/relationships" id="257" r:id="R312ea1d64f234fc9"/>
    <p:sldId xmlns:r="http://schemas.openxmlformats.org/officeDocument/2006/relationships" id="258" r:id="Rbfda8a90c36a423f"/>
    <p:sldId xmlns:r="http://schemas.openxmlformats.org/officeDocument/2006/relationships" id="259" r:id="Rc10d21457e3d4f3a"/>
    <p:sldId xmlns:r="http://schemas.openxmlformats.org/officeDocument/2006/relationships" id="260" r:id="R0a8bc0ab33d9475d"/>
    <p:sldId xmlns:r="http://schemas.openxmlformats.org/officeDocument/2006/relationships" id="261" r:id="Rfe33877b1a574e7d"/>
    <p:sldId xmlns:r="http://schemas.openxmlformats.org/officeDocument/2006/relationships" id="262" r:id="R581dd7cab83c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3d8fc2058438c" /><Relationship Type="http://schemas.openxmlformats.org/officeDocument/2006/relationships/slide" Target="/ppt/slides/slide1.xml" Id="R0fb262f9d598431a" /><Relationship Type="http://schemas.openxmlformats.org/officeDocument/2006/relationships/slide" Target="/ppt/slides/slide2.xml" Id="R312ea1d64f234fc9" /><Relationship Type="http://schemas.openxmlformats.org/officeDocument/2006/relationships/slide" Target="/ppt/slides/slide3.xml" Id="Rbfda8a90c36a423f" /><Relationship Type="http://schemas.openxmlformats.org/officeDocument/2006/relationships/slide" Target="/ppt/slides/slide4.xml" Id="Rc10d21457e3d4f3a" /><Relationship Type="http://schemas.openxmlformats.org/officeDocument/2006/relationships/slide" Target="/ppt/slides/slide5.xml" Id="R0a8bc0ab33d9475d" /><Relationship Type="http://schemas.openxmlformats.org/officeDocument/2006/relationships/slide" Target="/ppt/slides/slide6.xml" Id="Rfe33877b1a574e7d" /><Relationship Type="http://schemas.openxmlformats.org/officeDocument/2006/relationships/slide" Target="/ppt/slides/slide7.xml" Id="R581dd7cab83c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976afcdc1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2d8b6f99464a" /><Relationship Type="http://schemas.openxmlformats.org/officeDocument/2006/relationships/theme" Target="/ppt/slideMasters/theme/theme1.xml" Id="Rd7665c268d61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42d8b6f99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04ac42ea3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b8e19a63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ed909e48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0323705e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7d16596a7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a7a6da93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534338f9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PTT INVEST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PER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Terje Tveit, Hovlandsstrando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