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1d2e244a9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ad92b7e6442bc"/>
  </p:sldMasterIdLst>
  <p:sldIdLst>
    <p:sldId xmlns:r="http://schemas.openxmlformats.org/officeDocument/2006/relationships" id="256" r:id="Rd3bdcc52ca0c47b1"/>
    <p:sldId xmlns:r="http://schemas.openxmlformats.org/officeDocument/2006/relationships" id="257" r:id="R70e0e2d4970942be"/>
    <p:sldId xmlns:r="http://schemas.openxmlformats.org/officeDocument/2006/relationships" id="258" r:id="Re286e947698947d6"/>
    <p:sldId xmlns:r="http://schemas.openxmlformats.org/officeDocument/2006/relationships" id="259" r:id="R9e9317c1adb94440"/>
    <p:sldId xmlns:r="http://schemas.openxmlformats.org/officeDocument/2006/relationships" id="260" r:id="Ra1382c227043403f"/>
    <p:sldId xmlns:r="http://schemas.openxmlformats.org/officeDocument/2006/relationships" id="261" r:id="R4c4af1cdccb54ce4"/>
    <p:sldId xmlns:r="http://schemas.openxmlformats.org/officeDocument/2006/relationships" id="262" r:id="R441a4f41fcc3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ad92b7e6442bc" /><Relationship Type="http://schemas.openxmlformats.org/officeDocument/2006/relationships/slide" Target="/ppt/slides/slide1.xml" Id="Rd3bdcc52ca0c47b1" /><Relationship Type="http://schemas.openxmlformats.org/officeDocument/2006/relationships/slide" Target="/ppt/slides/slide2.xml" Id="R70e0e2d4970942be" /><Relationship Type="http://schemas.openxmlformats.org/officeDocument/2006/relationships/slide" Target="/ppt/slides/slide3.xml" Id="Re286e947698947d6" /><Relationship Type="http://schemas.openxmlformats.org/officeDocument/2006/relationships/slide" Target="/ppt/slides/slide4.xml" Id="R9e9317c1adb94440" /><Relationship Type="http://schemas.openxmlformats.org/officeDocument/2006/relationships/slide" Target="/ppt/slides/slide5.xml" Id="Ra1382c227043403f" /><Relationship Type="http://schemas.openxmlformats.org/officeDocument/2006/relationships/slide" Target="/ppt/slides/slide6.xml" Id="R4c4af1cdccb54ce4" /><Relationship Type="http://schemas.openxmlformats.org/officeDocument/2006/relationships/slide" Target="/ppt/slides/slide7.xml" Id="R441a4f41fcc3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4b1c61be545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3c086e1f442d5" /><Relationship Type="http://schemas.openxmlformats.org/officeDocument/2006/relationships/theme" Target="/ppt/slideMasters/theme/theme1.xml" Id="Rb57f5d9f9bf1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e3c086e1f4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9aeb4dba7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2e0b1e146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510521db6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3f9fe4ad2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e9a559ad8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c6b4187b5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851e1170c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−8 018 600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−6 870 899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ODD HEYERDAHL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HARLEM HEYERDAHL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steinar.heyerdahl@c-h.no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