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85d95b7f7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48556b78b44a4"/>
  </p:sldMasterIdLst>
  <p:sldIdLst>
    <p:sldId xmlns:r="http://schemas.openxmlformats.org/officeDocument/2006/relationships" id="256" r:id="R2be8adc174e346d3"/>
    <p:sldId xmlns:r="http://schemas.openxmlformats.org/officeDocument/2006/relationships" id="257" r:id="R305e2a9f279641c4"/>
    <p:sldId xmlns:r="http://schemas.openxmlformats.org/officeDocument/2006/relationships" id="258" r:id="R82e79a680e344a3c"/>
    <p:sldId xmlns:r="http://schemas.openxmlformats.org/officeDocument/2006/relationships" id="259" r:id="R4ce3334f5aed4106"/>
    <p:sldId xmlns:r="http://schemas.openxmlformats.org/officeDocument/2006/relationships" id="260" r:id="R23881d540d3f44c7"/>
    <p:sldId xmlns:r="http://schemas.openxmlformats.org/officeDocument/2006/relationships" id="261" r:id="Re81b550a2fce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48556b78b44a4" /><Relationship Type="http://schemas.openxmlformats.org/officeDocument/2006/relationships/slide" Target="/ppt/slides/slide1.xml" Id="R2be8adc174e346d3" /><Relationship Type="http://schemas.openxmlformats.org/officeDocument/2006/relationships/slide" Target="/ppt/slides/slide2.xml" Id="R305e2a9f279641c4" /><Relationship Type="http://schemas.openxmlformats.org/officeDocument/2006/relationships/slide" Target="/ppt/slides/slide3.xml" Id="R82e79a680e344a3c" /><Relationship Type="http://schemas.openxmlformats.org/officeDocument/2006/relationships/slide" Target="/ppt/slides/slide4.xml" Id="R4ce3334f5aed4106" /><Relationship Type="http://schemas.openxmlformats.org/officeDocument/2006/relationships/slide" Target="/ppt/slides/slide5.xml" Id="R23881d540d3f44c7" /><Relationship Type="http://schemas.openxmlformats.org/officeDocument/2006/relationships/slide" Target="/ppt/slides/slide6.xml" Id="Re81b550a2fce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81152d18c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6cae30a5a47e9" /><Relationship Type="http://schemas.openxmlformats.org/officeDocument/2006/relationships/theme" Target="/ppt/slideMasters/theme/theme1.xml" Id="Rd91601b1dcf7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6cae30a5a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1d1a8dc59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b3f457de3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c10a67e2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647421c5a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1c8a2a067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9959a0d00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