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8caa2e738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93e31c2b44375"/>
  </p:sldMasterIdLst>
  <p:sldIdLst>
    <p:sldId xmlns:r="http://schemas.openxmlformats.org/officeDocument/2006/relationships" id="256" r:id="R4f10920578154319"/>
    <p:sldId xmlns:r="http://schemas.openxmlformats.org/officeDocument/2006/relationships" id="257" r:id="Re64de4e1676e48b4"/>
    <p:sldId xmlns:r="http://schemas.openxmlformats.org/officeDocument/2006/relationships" id="258" r:id="R75013717b23342fb"/>
    <p:sldId xmlns:r="http://schemas.openxmlformats.org/officeDocument/2006/relationships" id="259" r:id="R9f0d9bb53a0249fc"/>
    <p:sldId xmlns:r="http://schemas.openxmlformats.org/officeDocument/2006/relationships" id="260" r:id="R57fb1922c7ee4ed6"/>
    <p:sldId xmlns:r="http://schemas.openxmlformats.org/officeDocument/2006/relationships" id="261" r:id="R91a90cebe8214ff0"/>
    <p:sldId xmlns:r="http://schemas.openxmlformats.org/officeDocument/2006/relationships" id="262" r:id="R4db6b28524b8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93e31c2b44375" /><Relationship Type="http://schemas.openxmlformats.org/officeDocument/2006/relationships/slide" Target="/ppt/slides/slide1.xml" Id="R4f10920578154319" /><Relationship Type="http://schemas.openxmlformats.org/officeDocument/2006/relationships/slide" Target="/ppt/slides/slide2.xml" Id="Re64de4e1676e48b4" /><Relationship Type="http://schemas.openxmlformats.org/officeDocument/2006/relationships/slide" Target="/ppt/slides/slide3.xml" Id="R75013717b23342fb" /><Relationship Type="http://schemas.openxmlformats.org/officeDocument/2006/relationships/slide" Target="/ppt/slides/slide4.xml" Id="R9f0d9bb53a0249fc" /><Relationship Type="http://schemas.openxmlformats.org/officeDocument/2006/relationships/slide" Target="/ppt/slides/slide5.xml" Id="R57fb1922c7ee4ed6" /><Relationship Type="http://schemas.openxmlformats.org/officeDocument/2006/relationships/slide" Target="/ppt/slides/slide6.xml" Id="R91a90cebe8214ff0" /><Relationship Type="http://schemas.openxmlformats.org/officeDocument/2006/relationships/slide" Target="/ppt/slides/slide7.xml" Id="R4db6b28524b8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ac1b2c1e6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9b3e2dece407d" /><Relationship Type="http://schemas.openxmlformats.org/officeDocument/2006/relationships/theme" Target="/ppt/slideMasters/theme/theme1.xml" Id="Rbbdff4af5417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9b3e2dece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15cf4b78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e73670514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de9dd237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9315f757e43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7e6b1a72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0cfa061a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039e7e399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BRATVOLD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