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50264f82df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69ff1bafd5447e"/>
  </p:sldMasterIdLst>
  <p:sldIdLst>
    <p:sldId xmlns:r="http://schemas.openxmlformats.org/officeDocument/2006/relationships" id="256" r:id="R0dc36f336e514fe2"/>
    <p:sldId xmlns:r="http://schemas.openxmlformats.org/officeDocument/2006/relationships" id="257" r:id="R1b98412af5614bfc"/>
    <p:sldId xmlns:r="http://schemas.openxmlformats.org/officeDocument/2006/relationships" id="258" r:id="R2b818a9534e447aa"/>
    <p:sldId xmlns:r="http://schemas.openxmlformats.org/officeDocument/2006/relationships" id="259" r:id="R7552efa7e8ce47e0"/>
    <p:sldId xmlns:r="http://schemas.openxmlformats.org/officeDocument/2006/relationships" id="260" r:id="R630df509b2f542eb"/>
    <p:sldId xmlns:r="http://schemas.openxmlformats.org/officeDocument/2006/relationships" id="261" r:id="R682b68c2520e4a39"/>
    <p:sldId xmlns:r="http://schemas.openxmlformats.org/officeDocument/2006/relationships" id="262" r:id="R27b583ea42d145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9ff1bafd5447e" /><Relationship Type="http://schemas.openxmlformats.org/officeDocument/2006/relationships/slide" Target="/ppt/slides/slide1.xml" Id="R0dc36f336e514fe2" /><Relationship Type="http://schemas.openxmlformats.org/officeDocument/2006/relationships/slide" Target="/ppt/slides/slide2.xml" Id="R1b98412af5614bfc" /><Relationship Type="http://schemas.openxmlformats.org/officeDocument/2006/relationships/slide" Target="/ppt/slides/slide3.xml" Id="R2b818a9534e447aa" /><Relationship Type="http://schemas.openxmlformats.org/officeDocument/2006/relationships/slide" Target="/ppt/slides/slide4.xml" Id="R7552efa7e8ce47e0" /><Relationship Type="http://schemas.openxmlformats.org/officeDocument/2006/relationships/slide" Target="/ppt/slides/slide5.xml" Id="R630df509b2f542eb" /><Relationship Type="http://schemas.openxmlformats.org/officeDocument/2006/relationships/slide" Target="/ppt/slides/slide6.xml" Id="R682b68c2520e4a39" /><Relationship Type="http://schemas.openxmlformats.org/officeDocument/2006/relationships/slide" Target="/ppt/slides/slide7.xml" Id="R27b583ea42d145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259abb31643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29ffd2b2f46b6" /><Relationship Type="http://schemas.openxmlformats.org/officeDocument/2006/relationships/theme" Target="/ppt/slideMasters/theme/theme1.xml" Id="R11186fe72e2248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29ffd2b2f46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63f7797914b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f2e8d6449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645bb1a0d47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03dcadcd944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b3b3a2f7a44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426957d8247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a0e53181f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L.K.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−2 930 334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40 526 186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53 151 437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LEIF INGE  –  99,6 %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LEIF INGE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