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6011f8f04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15a4eafe34b4e"/>
  </p:sldMasterIdLst>
  <p:sldIdLst>
    <p:sldId xmlns:r="http://schemas.openxmlformats.org/officeDocument/2006/relationships" id="256" r:id="Rc39f07d02f344864"/>
    <p:sldId xmlns:r="http://schemas.openxmlformats.org/officeDocument/2006/relationships" id="257" r:id="R77eeadfb01ac4487"/>
    <p:sldId xmlns:r="http://schemas.openxmlformats.org/officeDocument/2006/relationships" id="258" r:id="R05d94e87b2b449b9"/>
    <p:sldId xmlns:r="http://schemas.openxmlformats.org/officeDocument/2006/relationships" id="259" r:id="Rcb6bb0caf83b4282"/>
    <p:sldId xmlns:r="http://schemas.openxmlformats.org/officeDocument/2006/relationships" id="260" r:id="R01f4786f892d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15a4eafe34b4e" /><Relationship Type="http://schemas.openxmlformats.org/officeDocument/2006/relationships/slide" Target="/ppt/slides/slide1.xml" Id="Rc39f07d02f344864" /><Relationship Type="http://schemas.openxmlformats.org/officeDocument/2006/relationships/slide" Target="/ppt/slides/slide2.xml" Id="R77eeadfb01ac4487" /><Relationship Type="http://schemas.openxmlformats.org/officeDocument/2006/relationships/slide" Target="/ppt/slides/slide3.xml" Id="R05d94e87b2b449b9" /><Relationship Type="http://schemas.openxmlformats.org/officeDocument/2006/relationships/slide" Target="/ppt/slides/slide4.xml" Id="Rcb6bb0caf83b4282" /><Relationship Type="http://schemas.openxmlformats.org/officeDocument/2006/relationships/slide" Target="/ppt/slides/slide5.xml" Id="R01f4786f892d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9eda2054d4f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455dddce46e1" /><Relationship Type="http://schemas.openxmlformats.org/officeDocument/2006/relationships/theme" Target="/ppt/slideMasters/theme/theme1.xml" Id="Rd10f0e359640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7455dddce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fbc869eb8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6be62940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aa6f1fad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44988ac73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ab354bf1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