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9cae6a786a48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91035ec5674a07"/>
  </p:sldMasterIdLst>
  <p:sldIdLst>
    <p:sldId xmlns:r="http://schemas.openxmlformats.org/officeDocument/2006/relationships" id="256" r:id="R87ec5d8c4a0341ab"/>
    <p:sldId xmlns:r="http://schemas.openxmlformats.org/officeDocument/2006/relationships" id="257" r:id="R582990260bd94691"/>
    <p:sldId xmlns:r="http://schemas.openxmlformats.org/officeDocument/2006/relationships" id="258" r:id="R8c53e2ba2d724838"/>
    <p:sldId xmlns:r="http://schemas.openxmlformats.org/officeDocument/2006/relationships" id="259" r:id="R6228a154f030476a"/>
    <p:sldId xmlns:r="http://schemas.openxmlformats.org/officeDocument/2006/relationships" id="260" r:id="Rb750dbf45d9b47ba"/>
    <p:sldId xmlns:r="http://schemas.openxmlformats.org/officeDocument/2006/relationships" id="261" r:id="R4156acc7a0a34708"/>
    <p:sldId xmlns:r="http://schemas.openxmlformats.org/officeDocument/2006/relationships" id="262" r:id="Rd41a0e0f245a4a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91035ec5674a07" /><Relationship Type="http://schemas.openxmlformats.org/officeDocument/2006/relationships/slide" Target="/ppt/slides/slide1.xml" Id="R87ec5d8c4a0341ab" /><Relationship Type="http://schemas.openxmlformats.org/officeDocument/2006/relationships/slide" Target="/ppt/slides/slide2.xml" Id="R582990260bd94691" /><Relationship Type="http://schemas.openxmlformats.org/officeDocument/2006/relationships/slide" Target="/ppt/slides/slide3.xml" Id="R8c53e2ba2d724838" /><Relationship Type="http://schemas.openxmlformats.org/officeDocument/2006/relationships/slide" Target="/ppt/slides/slide4.xml" Id="R6228a154f030476a" /><Relationship Type="http://schemas.openxmlformats.org/officeDocument/2006/relationships/slide" Target="/ppt/slides/slide5.xml" Id="Rb750dbf45d9b47ba" /><Relationship Type="http://schemas.openxmlformats.org/officeDocument/2006/relationships/slide" Target="/ppt/slides/slide6.xml" Id="R4156acc7a0a34708" /><Relationship Type="http://schemas.openxmlformats.org/officeDocument/2006/relationships/slide" Target="/ppt/slides/slide7.xml" Id="Rd41a0e0f245a4a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92b8bb7d2c49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9ebf6227048ba" /><Relationship Type="http://schemas.openxmlformats.org/officeDocument/2006/relationships/theme" Target="/ppt/slideMasters/theme/theme1.xml" Id="Rb792c5c6da7a4f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49ebf6227048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942907cde4a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e3adf60074e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05f54850149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c520a79c146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5b90fe775340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7ce694f7fc41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6a16fe1104af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GULLAK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GULLAK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−7 207 249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8 156 859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297 159 630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298 231 807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REIDUN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FØRDE STEIN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GULLAK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Halvdan Svartes gate 38C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989 131 575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GULLAK HOLDING AS</a:t>
            </a:r>
          </a:p>
        </p:txBody>
      </p:sp>
    </p:spTree>
  </p:cSld>
  <p:clrMapOvr>
    <a:masterClrMapping xmlns:a="http://schemas.openxmlformats.org/drawingml/2006/main"/>
  </p:clrMapOvr>
</p:sld>
</file>