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ecf839ca3147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261510899f4485"/>
  </p:sldMasterIdLst>
  <p:sldIdLst>
    <p:sldId xmlns:r="http://schemas.openxmlformats.org/officeDocument/2006/relationships" id="256" r:id="R68a8103564744f8d"/>
    <p:sldId xmlns:r="http://schemas.openxmlformats.org/officeDocument/2006/relationships" id="257" r:id="Rd46a7bfb7f094b3e"/>
    <p:sldId xmlns:r="http://schemas.openxmlformats.org/officeDocument/2006/relationships" id="258" r:id="Rea7ee3b746924641"/>
    <p:sldId xmlns:r="http://schemas.openxmlformats.org/officeDocument/2006/relationships" id="259" r:id="R533edfef9e5c4dfb"/>
    <p:sldId xmlns:r="http://schemas.openxmlformats.org/officeDocument/2006/relationships" id="260" r:id="R8a7fe00129bc42bb"/>
    <p:sldId xmlns:r="http://schemas.openxmlformats.org/officeDocument/2006/relationships" id="261" r:id="R06b250a8acba4a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261510899f4485" /><Relationship Type="http://schemas.openxmlformats.org/officeDocument/2006/relationships/slide" Target="/ppt/slides/slide1.xml" Id="R68a8103564744f8d" /><Relationship Type="http://schemas.openxmlformats.org/officeDocument/2006/relationships/slide" Target="/ppt/slides/slide2.xml" Id="Rd46a7bfb7f094b3e" /><Relationship Type="http://schemas.openxmlformats.org/officeDocument/2006/relationships/slide" Target="/ppt/slides/slide3.xml" Id="Rea7ee3b746924641" /><Relationship Type="http://schemas.openxmlformats.org/officeDocument/2006/relationships/slide" Target="/ppt/slides/slide4.xml" Id="R533edfef9e5c4dfb" /><Relationship Type="http://schemas.openxmlformats.org/officeDocument/2006/relationships/slide" Target="/ppt/slides/slide5.xml" Id="R8a7fe00129bc42bb" /><Relationship Type="http://schemas.openxmlformats.org/officeDocument/2006/relationships/slide" Target="/ppt/slides/slide6.xml" Id="R06b250a8acba4a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d7bfce96f945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4cc17637a4956" /><Relationship Type="http://schemas.openxmlformats.org/officeDocument/2006/relationships/theme" Target="/ppt/slideMasters/theme/theme1.xml" Id="R5785c12d2f204f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94cc17637a49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232ffaf094d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fea27a1114c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951cb8bcd4e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e70e0bfaa4c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880aaf51443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a0ea2d8304c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ELRIK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ELRIK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ELRIK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ELRIK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ELRIK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ELRIK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Fiolvegen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7606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989 133 721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ELRIK AS</a:t>
            </a:r>
          </a:p>
        </p:txBody>
      </p:sp>
    </p:spTree>
  </p:cSld>
  <p:clrMapOvr>
    <a:masterClrMapping xmlns:a="http://schemas.openxmlformats.org/drawingml/2006/main"/>
  </p:clrMapOvr>
</p:sld>
</file>