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362ca3cad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2fe175e10415c"/>
  </p:sldMasterIdLst>
  <p:sldIdLst>
    <p:sldId xmlns:r="http://schemas.openxmlformats.org/officeDocument/2006/relationships" id="256" r:id="R7b946c2af9f34003"/>
    <p:sldId xmlns:r="http://schemas.openxmlformats.org/officeDocument/2006/relationships" id="257" r:id="R2a53aa0d7e5444cb"/>
    <p:sldId xmlns:r="http://schemas.openxmlformats.org/officeDocument/2006/relationships" id="258" r:id="R56cfdb6183b0461b"/>
    <p:sldId xmlns:r="http://schemas.openxmlformats.org/officeDocument/2006/relationships" id="259" r:id="R558e55280c81470f"/>
    <p:sldId xmlns:r="http://schemas.openxmlformats.org/officeDocument/2006/relationships" id="260" r:id="R60d06285b1cf4b0e"/>
    <p:sldId xmlns:r="http://schemas.openxmlformats.org/officeDocument/2006/relationships" id="261" r:id="Re166509e99ef44dc"/>
    <p:sldId xmlns:r="http://schemas.openxmlformats.org/officeDocument/2006/relationships" id="262" r:id="R3896d0d493a5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2fe175e10415c" /><Relationship Type="http://schemas.openxmlformats.org/officeDocument/2006/relationships/slide" Target="/ppt/slides/slide1.xml" Id="R7b946c2af9f34003" /><Relationship Type="http://schemas.openxmlformats.org/officeDocument/2006/relationships/slide" Target="/ppt/slides/slide2.xml" Id="R2a53aa0d7e5444cb" /><Relationship Type="http://schemas.openxmlformats.org/officeDocument/2006/relationships/slide" Target="/ppt/slides/slide3.xml" Id="R56cfdb6183b0461b" /><Relationship Type="http://schemas.openxmlformats.org/officeDocument/2006/relationships/slide" Target="/ppt/slides/slide4.xml" Id="R558e55280c81470f" /><Relationship Type="http://schemas.openxmlformats.org/officeDocument/2006/relationships/slide" Target="/ppt/slides/slide5.xml" Id="R60d06285b1cf4b0e" /><Relationship Type="http://schemas.openxmlformats.org/officeDocument/2006/relationships/slide" Target="/ppt/slides/slide6.xml" Id="Re166509e99ef44dc" /><Relationship Type="http://schemas.openxmlformats.org/officeDocument/2006/relationships/slide" Target="/ppt/slides/slide7.xml" Id="R3896d0d493a5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1293a008c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917d4392448c" /><Relationship Type="http://schemas.openxmlformats.org/officeDocument/2006/relationships/theme" Target="/ppt/slideMasters/theme/theme1.xml" Id="R54cc886e9b65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8917d4392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d5025382c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6136e0e1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a0caa3df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9e3ec01d9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0682891a3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ebcf8fbf49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e87d643ab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91 597 840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GUNNAR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 –  15,6 %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