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d454f0491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6569714c6b478c"/>
  </p:sldMasterIdLst>
  <p:sldIdLst>
    <p:sldId xmlns:r="http://schemas.openxmlformats.org/officeDocument/2006/relationships" id="256" r:id="Rfe5cd461a7fb40f7"/>
    <p:sldId xmlns:r="http://schemas.openxmlformats.org/officeDocument/2006/relationships" id="257" r:id="R23c98fd69cda4935"/>
    <p:sldId xmlns:r="http://schemas.openxmlformats.org/officeDocument/2006/relationships" id="258" r:id="Rc02175e65ed240df"/>
    <p:sldId xmlns:r="http://schemas.openxmlformats.org/officeDocument/2006/relationships" id="259" r:id="Rbdb6aeebded84737"/>
    <p:sldId xmlns:r="http://schemas.openxmlformats.org/officeDocument/2006/relationships" id="260" r:id="Rba53a50dd3d0420e"/>
    <p:sldId xmlns:r="http://schemas.openxmlformats.org/officeDocument/2006/relationships" id="261" r:id="R1100f34618674bc8"/>
    <p:sldId xmlns:r="http://schemas.openxmlformats.org/officeDocument/2006/relationships" id="262" r:id="Rfbf7633e8b664d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569714c6b478c" /><Relationship Type="http://schemas.openxmlformats.org/officeDocument/2006/relationships/slide" Target="/ppt/slides/slide1.xml" Id="Rfe5cd461a7fb40f7" /><Relationship Type="http://schemas.openxmlformats.org/officeDocument/2006/relationships/slide" Target="/ppt/slides/slide2.xml" Id="R23c98fd69cda4935" /><Relationship Type="http://schemas.openxmlformats.org/officeDocument/2006/relationships/slide" Target="/ppt/slides/slide3.xml" Id="Rc02175e65ed240df" /><Relationship Type="http://schemas.openxmlformats.org/officeDocument/2006/relationships/slide" Target="/ppt/slides/slide4.xml" Id="Rbdb6aeebded84737" /><Relationship Type="http://schemas.openxmlformats.org/officeDocument/2006/relationships/slide" Target="/ppt/slides/slide5.xml" Id="Rba53a50dd3d0420e" /><Relationship Type="http://schemas.openxmlformats.org/officeDocument/2006/relationships/slide" Target="/ppt/slides/slide6.xml" Id="R1100f34618674bc8" /><Relationship Type="http://schemas.openxmlformats.org/officeDocument/2006/relationships/slide" Target="/ppt/slides/slide7.xml" Id="Rfbf7633e8b664d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1b8a4f24c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04f8f339f463e" /><Relationship Type="http://schemas.openxmlformats.org/officeDocument/2006/relationships/theme" Target="/ppt/slideMasters/theme/theme1.xml" Id="R942d809229be4f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704f8f339f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90b0f8484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eb5dbac4a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bd276061746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46d23695d40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8fef8c64f4f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62627de3a4a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7a340dec4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LJHH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1 239 229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1 433 358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8 400 041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9 534 679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HØVIK LARS J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Bårdshaugvegen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LJHH HOLDING AS</a:t>
            </a:r>
          </a:p>
        </p:txBody>
      </p:sp>
    </p:spTree>
  </p:cSld>
  <p:clrMapOvr>
    <a:masterClrMapping xmlns:a="http://schemas.openxmlformats.org/drawingml/2006/main"/>
  </p:clrMapOvr>
</p:sld>
</file>