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109ef9964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5d321f23345e8"/>
  </p:sldMasterIdLst>
  <p:sldIdLst>
    <p:sldId xmlns:r="http://schemas.openxmlformats.org/officeDocument/2006/relationships" id="256" r:id="Rcd49d23155034f2f"/>
    <p:sldId xmlns:r="http://schemas.openxmlformats.org/officeDocument/2006/relationships" id="257" r:id="R21cc9d0c185c4736"/>
    <p:sldId xmlns:r="http://schemas.openxmlformats.org/officeDocument/2006/relationships" id="258" r:id="Rb419ebf7fd5f4b35"/>
    <p:sldId xmlns:r="http://schemas.openxmlformats.org/officeDocument/2006/relationships" id="259" r:id="Rdfd9d35df37e44b8"/>
    <p:sldId xmlns:r="http://schemas.openxmlformats.org/officeDocument/2006/relationships" id="260" r:id="R63d91d892b224730"/>
    <p:sldId xmlns:r="http://schemas.openxmlformats.org/officeDocument/2006/relationships" id="261" r:id="R5e471c07af384f41"/>
    <p:sldId xmlns:r="http://schemas.openxmlformats.org/officeDocument/2006/relationships" id="262" r:id="R2856d7960e86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5d321f23345e8" /><Relationship Type="http://schemas.openxmlformats.org/officeDocument/2006/relationships/slide" Target="/ppt/slides/slide1.xml" Id="Rcd49d23155034f2f" /><Relationship Type="http://schemas.openxmlformats.org/officeDocument/2006/relationships/slide" Target="/ppt/slides/slide2.xml" Id="R21cc9d0c185c4736" /><Relationship Type="http://schemas.openxmlformats.org/officeDocument/2006/relationships/slide" Target="/ppt/slides/slide3.xml" Id="Rb419ebf7fd5f4b35" /><Relationship Type="http://schemas.openxmlformats.org/officeDocument/2006/relationships/slide" Target="/ppt/slides/slide4.xml" Id="Rdfd9d35df37e44b8" /><Relationship Type="http://schemas.openxmlformats.org/officeDocument/2006/relationships/slide" Target="/ppt/slides/slide5.xml" Id="R63d91d892b224730" /><Relationship Type="http://schemas.openxmlformats.org/officeDocument/2006/relationships/slide" Target="/ppt/slides/slide6.xml" Id="R5e471c07af384f41" /><Relationship Type="http://schemas.openxmlformats.org/officeDocument/2006/relationships/slide" Target="/ppt/slides/slide7.xml" Id="R2856d7960e86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8f4180198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714108274ffb" /><Relationship Type="http://schemas.openxmlformats.org/officeDocument/2006/relationships/theme" Target="/ppt/slideMasters/theme/theme1.xml" Id="R1a614c637dd5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e71410827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c231258de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9f283f0f5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1a74c2b1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66a193c1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24a223dba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3cdad868a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f2f9acd72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3 614 645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10 682 502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 ANDERS 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Colletts allé 81G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94 17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mah@huspanzer.no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