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36cede171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487fa1da04ff7"/>
  </p:sldMasterIdLst>
  <p:sldIdLst>
    <p:sldId xmlns:r="http://schemas.openxmlformats.org/officeDocument/2006/relationships" id="256" r:id="R78ba1981beb3433c"/>
    <p:sldId xmlns:r="http://schemas.openxmlformats.org/officeDocument/2006/relationships" id="257" r:id="R8011a9cff91b44f7"/>
    <p:sldId xmlns:r="http://schemas.openxmlformats.org/officeDocument/2006/relationships" id="258" r:id="R87148419f1f74753"/>
    <p:sldId xmlns:r="http://schemas.openxmlformats.org/officeDocument/2006/relationships" id="259" r:id="R6e2bde1e62104d12"/>
    <p:sldId xmlns:r="http://schemas.openxmlformats.org/officeDocument/2006/relationships" id="260" r:id="R1d33b3066a6b4979"/>
    <p:sldId xmlns:r="http://schemas.openxmlformats.org/officeDocument/2006/relationships" id="261" r:id="R0cc12e2af740471f"/>
    <p:sldId xmlns:r="http://schemas.openxmlformats.org/officeDocument/2006/relationships" id="262" r:id="Rc196a1970f07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487fa1da04ff7" /><Relationship Type="http://schemas.openxmlformats.org/officeDocument/2006/relationships/slide" Target="/ppt/slides/slide1.xml" Id="R78ba1981beb3433c" /><Relationship Type="http://schemas.openxmlformats.org/officeDocument/2006/relationships/slide" Target="/ppt/slides/slide2.xml" Id="R8011a9cff91b44f7" /><Relationship Type="http://schemas.openxmlformats.org/officeDocument/2006/relationships/slide" Target="/ppt/slides/slide3.xml" Id="R87148419f1f74753" /><Relationship Type="http://schemas.openxmlformats.org/officeDocument/2006/relationships/slide" Target="/ppt/slides/slide4.xml" Id="R6e2bde1e62104d12" /><Relationship Type="http://schemas.openxmlformats.org/officeDocument/2006/relationships/slide" Target="/ppt/slides/slide5.xml" Id="R1d33b3066a6b4979" /><Relationship Type="http://schemas.openxmlformats.org/officeDocument/2006/relationships/slide" Target="/ppt/slides/slide6.xml" Id="R0cc12e2af740471f" /><Relationship Type="http://schemas.openxmlformats.org/officeDocument/2006/relationships/slide" Target="/ppt/slides/slide7.xml" Id="Rc196a1970f07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0a4337e09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2fa95c674234" /><Relationship Type="http://schemas.openxmlformats.org/officeDocument/2006/relationships/theme" Target="/ppt/slideMasters/theme/theme1.xml" Id="R7033532ba0b9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62fa95c67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6ef9e8aa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d4a1996a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903b0029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4903abd0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8f123cb0c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b0c7ad89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dda41965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