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ceb3fea607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28aa3cdc143fc"/>
  </p:sldMasterIdLst>
  <p:sldIdLst>
    <p:sldId xmlns:r="http://schemas.openxmlformats.org/officeDocument/2006/relationships" id="256" r:id="R90ca49bfa07f4705"/>
    <p:sldId xmlns:r="http://schemas.openxmlformats.org/officeDocument/2006/relationships" id="257" r:id="R07169f5c58fe4177"/>
    <p:sldId xmlns:r="http://schemas.openxmlformats.org/officeDocument/2006/relationships" id="258" r:id="R2f637f21a31b406c"/>
    <p:sldId xmlns:r="http://schemas.openxmlformats.org/officeDocument/2006/relationships" id="259" r:id="Refaa054374c141ce"/>
    <p:sldId xmlns:r="http://schemas.openxmlformats.org/officeDocument/2006/relationships" id="260" r:id="R135e369d00e14b33"/>
    <p:sldId xmlns:r="http://schemas.openxmlformats.org/officeDocument/2006/relationships" id="261" r:id="R7210adbd47d5421d"/>
    <p:sldId xmlns:r="http://schemas.openxmlformats.org/officeDocument/2006/relationships" id="262" r:id="Rd51cd1036e6f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28aa3cdc143fc" /><Relationship Type="http://schemas.openxmlformats.org/officeDocument/2006/relationships/slide" Target="/ppt/slides/slide1.xml" Id="R90ca49bfa07f4705" /><Relationship Type="http://schemas.openxmlformats.org/officeDocument/2006/relationships/slide" Target="/ppt/slides/slide2.xml" Id="R07169f5c58fe4177" /><Relationship Type="http://schemas.openxmlformats.org/officeDocument/2006/relationships/slide" Target="/ppt/slides/slide3.xml" Id="R2f637f21a31b406c" /><Relationship Type="http://schemas.openxmlformats.org/officeDocument/2006/relationships/slide" Target="/ppt/slides/slide4.xml" Id="Refaa054374c141ce" /><Relationship Type="http://schemas.openxmlformats.org/officeDocument/2006/relationships/slide" Target="/ppt/slides/slide5.xml" Id="R135e369d00e14b33" /><Relationship Type="http://schemas.openxmlformats.org/officeDocument/2006/relationships/slide" Target="/ppt/slides/slide6.xml" Id="R7210adbd47d5421d" /><Relationship Type="http://schemas.openxmlformats.org/officeDocument/2006/relationships/slide" Target="/ppt/slides/slide7.xml" Id="Rd51cd1036e6f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67a42f68040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35c7cbf2b4407" /><Relationship Type="http://schemas.openxmlformats.org/officeDocument/2006/relationships/theme" Target="/ppt/slideMasters/theme/theme1.xml" Id="R2f0cfae36a6c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35c7cbf2b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317eba87740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d19d4355b45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2da1bf522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e88c8e289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e9f66a72c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4760b7c4c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12d6705b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INNOCENTI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INNOCENTI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24 060 246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30 287 990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30 479 009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MALEXCO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LORENTZEN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Lorentzen, Carl Lundgrens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sverre@oluf.no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