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cd50f39c2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e64730cbf493e"/>
  </p:sldMasterIdLst>
  <p:sldIdLst>
    <p:sldId xmlns:r="http://schemas.openxmlformats.org/officeDocument/2006/relationships" id="256" r:id="R144af920e9a14abd"/>
    <p:sldId xmlns:r="http://schemas.openxmlformats.org/officeDocument/2006/relationships" id="257" r:id="Rfe485713cf974d49"/>
    <p:sldId xmlns:r="http://schemas.openxmlformats.org/officeDocument/2006/relationships" id="258" r:id="R7889b38c45874997"/>
    <p:sldId xmlns:r="http://schemas.openxmlformats.org/officeDocument/2006/relationships" id="259" r:id="R6dc0123caca24cff"/>
    <p:sldId xmlns:r="http://schemas.openxmlformats.org/officeDocument/2006/relationships" id="260" r:id="R684e16fe026d4b53"/>
    <p:sldId xmlns:r="http://schemas.openxmlformats.org/officeDocument/2006/relationships" id="261" r:id="R7e350f8d6e17468c"/>
    <p:sldId xmlns:r="http://schemas.openxmlformats.org/officeDocument/2006/relationships" id="262" r:id="Ra8d463728e0c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e64730cbf493e" /><Relationship Type="http://schemas.openxmlformats.org/officeDocument/2006/relationships/slide" Target="/ppt/slides/slide1.xml" Id="R144af920e9a14abd" /><Relationship Type="http://schemas.openxmlformats.org/officeDocument/2006/relationships/slide" Target="/ppt/slides/slide2.xml" Id="Rfe485713cf974d49" /><Relationship Type="http://schemas.openxmlformats.org/officeDocument/2006/relationships/slide" Target="/ppt/slides/slide3.xml" Id="R7889b38c45874997" /><Relationship Type="http://schemas.openxmlformats.org/officeDocument/2006/relationships/slide" Target="/ppt/slides/slide4.xml" Id="R6dc0123caca24cff" /><Relationship Type="http://schemas.openxmlformats.org/officeDocument/2006/relationships/slide" Target="/ppt/slides/slide5.xml" Id="R684e16fe026d4b53" /><Relationship Type="http://schemas.openxmlformats.org/officeDocument/2006/relationships/slide" Target="/ppt/slides/slide6.xml" Id="R7e350f8d6e17468c" /><Relationship Type="http://schemas.openxmlformats.org/officeDocument/2006/relationships/slide" Target="/ppt/slides/slide7.xml" Id="Ra8d463728e0c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fabd18d5e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f733e05c045b9" /><Relationship Type="http://schemas.openxmlformats.org/officeDocument/2006/relationships/theme" Target="/ppt/slideMasters/theme/theme1.xml" Id="R3b475bf2ecd0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bf733e05c0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eefae5fb54a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fe0b286c8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91a1fa1d7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8821b59b946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d232624b4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8e429ddb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6db8819e84f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GRANSTUEN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GRANSTUEN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28 902 178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40 110 357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40 382 352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CHAPEL HILL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INVESTORIUS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 CBL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LORENTZEN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GRANSTUEN AS</a:t>
            </a:r>
          </a:p>
        </p:txBody>
      </p:sp>
    </p:spTree>
  </p:cSld>
  <p:clrMapOvr>
    <a:masterClrMapping xmlns:a="http://schemas.openxmlformats.org/drawingml/2006/main"/>
  </p:clrMapOvr>
</p:sld>
</file>