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424b5694f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1e73f7ddf4c28"/>
  </p:sldMasterIdLst>
  <p:sldIdLst>
    <p:sldId xmlns:r="http://schemas.openxmlformats.org/officeDocument/2006/relationships" id="256" r:id="R62d41562c7a64814"/>
    <p:sldId xmlns:r="http://schemas.openxmlformats.org/officeDocument/2006/relationships" id="257" r:id="Ra1ca934c44ce49a1"/>
    <p:sldId xmlns:r="http://schemas.openxmlformats.org/officeDocument/2006/relationships" id="258" r:id="Rc89b2b837d074775"/>
    <p:sldId xmlns:r="http://schemas.openxmlformats.org/officeDocument/2006/relationships" id="259" r:id="Rbbac36291a7b4cc8"/>
    <p:sldId xmlns:r="http://schemas.openxmlformats.org/officeDocument/2006/relationships" id="260" r:id="R7259793b5ac64b3e"/>
    <p:sldId xmlns:r="http://schemas.openxmlformats.org/officeDocument/2006/relationships" id="261" r:id="Rd4b6d28a67604db6"/>
    <p:sldId xmlns:r="http://schemas.openxmlformats.org/officeDocument/2006/relationships" id="262" r:id="R81fc2bda3443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1e73f7ddf4c28" /><Relationship Type="http://schemas.openxmlformats.org/officeDocument/2006/relationships/slide" Target="/ppt/slides/slide1.xml" Id="R62d41562c7a64814" /><Relationship Type="http://schemas.openxmlformats.org/officeDocument/2006/relationships/slide" Target="/ppt/slides/slide2.xml" Id="Ra1ca934c44ce49a1" /><Relationship Type="http://schemas.openxmlformats.org/officeDocument/2006/relationships/slide" Target="/ppt/slides/slide3.xml" Id="Rc89b2b837d074775" /><Relationship Type="http://schemas.openxmlformats.org/officeDocument/2006/relationships/slide" Target="/ppt/slides/slide4.xml" Id="Rbbac36291a7b4cc8" /><Relationship Type="http://schemas.openxmlformats.org/officeDocument/2006/relationships/slide" Target="/ppt/slides/slide5.xml" Id="R7259793b5ac64b3e" /><Relationship Type="http://schemas.openxmlformats.org/officeDocument/2006/relationships/slide" Target="/ppt/slides/slide6.xml" Id="Rd4b6d28a67604db6" /><Relationship Type="http://schemas.openxmlformats.org/officeDocument/2006/relationships/slide" Target="/ppt/slides/slide7.xml" Id="R81fc2bda3443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cf81d327b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734d58fe84030" /><Relationship Type="http://schemas.openxmlformats.org/officeDocument/2006/relationships/theme" Target="/ppt/slideMasters/theme/theme1.xml" Id="Rd4eb2e30e463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734d58fe8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f633f4b6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089b5688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f0f2ebd67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5b40e29dc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98ea7a88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241dfd24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99b3fbdf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EIENDOM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159 908 047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SARA ØIEN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ANNE-GRETHE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ANDERS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SIV ANITA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