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2cbcc03478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8d7002061463c"/>
  </p:sldMasterIdLst>
  <p:sldIdLst>
    <p:sldId xmlns:r="http://schemas.openxmlformats.org/officeDocument/2006/relationships" id="256" r:id="R8ec1d460a44f4e5b"/>
    <p:sldId xmlns:r="http://schemas.openxmlformats.org/officeDocument/2006/relationships" id="257" r:id="Re49144eb8abe4330"/>
    <p:sldId xmlns:r="http://schemas.openxmlformats.org/officeDocument/2006/relationships" id="258" r:id="Rdac84668ab424b25"/>
    <p:sldId xmlns:r="http://schemas.openxmlformats.org/officeDocument/2006/relationships" id="259" r:id="Rd252ffbce2614aa3"/>
    <p:sldId xmlns:r="http://schemas.openxmlformats.org/officeDocument/2006/relationships" id="260" r:id="R4769dd766de24457"/>
    <p:sldId xmlns:r="http://schemas.openxmlformats.org/officeDocument/2006/relationships" id="261" r:id="R684f8344e8914d7d"/>
    <p:sldId xmlns:r="http://schemas.openxmlformats.org/officeDocument/2006/relationships" id="262" r:id="R9df709457ec6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8d7002061463c" /><Relationship Type="http://schemas.openxmlformats.org/officeDocument/2006/relationships/slide" Target="/ppt/slides/slide1.xml" Id="R8ec1d460a44f4e5b" /><Relationship Type="http://schemas.openxmlformats.org/officeDocument/2006/relationships/slide" Target="/ppt/slides/slide2.xml" Id="Re49144eb8abe4330" /><Relationship Type="http://schemas.openxmlformats.org/officeDocument/2006/relationships/slide" Target="/ppt/slides/slide3.xml" Id="Rdac84668ab424b25" /><Relationship Type="http://schemas.openxmlformats.org/officeDocument/2006/relationships/slide" Target="/ppt/slides/slide4.xml" Id="Rd252ffbce2614aa3" /><Relationship Type="http://schemas.openxmlformats.org/officeDocument/2006/relationships/slide" Target="/ppt/slides/slide5.xml" Id="R4769dd766de24457" /><Relationship Type="http://schemas.openxmlformats.org/officeDocument/2006/relationships/slide" Target="/ppt/slides/slide6.xml" Id="R684f8344e8914d7d" /><Relationship Type="http://schemas.openxmlformats.org/officeDocument/2006/relationships/slide" Target="/ppt/slides/slide7.xml" Id="R9df709457ec6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7fc41c83d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cde71dba340c2" /><Relationship Type="http://schemas.openxmlformats.org/officeDocument/2006/relationships/theme" Target="/ppt/slideMasters/theme/theme1.xml" Id="Rca441f9ae6bd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cde71dba3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938f1a736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f058cb2b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5211c2af7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6c6bd3904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14ccceddf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d2eacb5648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c8231c7ca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JÆRV TRM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 TRM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6 765 091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73 949 092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73 954 959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JÆRV EKRHEIM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 91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haakon@ekrheim.no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989 143 328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