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7b76d3228a43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e28e9979ea4f42"/>
  </p:sldMasterIdLst>
  <p:sldIdLst>
    <p:sldId xmlns:r="http://schemas.openxmlformats.org/officeDocument/2006/relationships" id="256" r:id="R206f184189fd4ae2"/>
    <p:sldId xmlns:r="http://schemas.openxmlformats.org/officeDocument/2006/relationships" id="257" r:id="R2c1c8fb16f104086"/>
    <p:sldId xmlns:r="http://schemas.openxmlformats.org/officeDocument/2006/relationships" id="258" r:id="R5569e373b9ef4a2c"/>
    <p:sldId xmlns:r="http://schemas.openxmlformats.org/officeDocument/2006/relationships" id="259" r:id="Rd87e0c74a0144d3b"/>
    <p:sldId xmlns:r="http://schemas.openxmlformats.org/officeDocument/2006/relationships" id="260" r:id="Rcb75849cbcc84bda"/>
    <p:sldId xmlns:r="http://schemas.openxmlformats.org/officeDocument/2006/relationships" id="261" r:id="R425dabc737c24cbf"/>
    <p:sldId xmlns:r="http://schemas.openxmlformats.org/officeDocument/2006/relationships" id="262" r:id="R455f8e012b7a44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e28e9979ea4f42" /><Relationship Type="http://schemas.openxmlformats.org/officeDocument/2006/relationships/slide" Target="/ppt/slides/slide1.xml" Id="R206f184189fd4ae2" /><Relationship Type="http://schemas.openxmlformats.org/officeDocument/2006/relationships/slide" Target="/ppt/slides/slide2.xml" Id="R2c1c8fb16f104086" /><Relationship Type="http://schemas.openxmlformats.org/officeDocument/2006/relationships/slide" Target="/ppt/slides/slide3.xml" Id="R5569e373b9ef4a2c" /><Relationship Type="http://schemas.openxmlformats.org/officeDocument/2006/relationships/slide" Target="/ppt/slides/slide4.xml" Id="Rd87e0c74a0144d3b" /><Relationship Type="http://schemas.openxmlformats.org/officeDocument/2006/relationships/slide" Target="/ppt/slides/slide5.xml" Id="Rcb75849cbcc84bda" /><Relationship Type="http://schemas.openxmlformats.org/officeDocument/2006/relationships/slide" Target="/ppt/slides/slide6.xml" Id="R425dabc737c24cbf" /><Relationship Type="http://schemas.openxmlformats.org/officeDocument/2006/relationships/slide" Target="/ppt/slides/slide7.xml" Id="R455f8e012b7a44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c1aa3281c48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249f807e34ebb" /><Relationship Type="http://schemas.openxmlformats.org/officeDocument/2006/relationships/theme" Target="/ppt/slideMasters/theme/theme1.xml" Id="R6648385a7bbb48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9249f807e34e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edafa859244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563cf63604c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3e4f949c943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57612da5047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0c25da56245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1ad30772848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d490c82c443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TJØSTHEIM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TJØSTHEIM INVESTERING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1 611 104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13 795 096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14 128 561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TJØSTHEIM ARVID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989 144 650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