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40370c025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e31d4297a4b74"/>
  </p:sldMasterIdLst>
  <p:sldIdLst>
    <p:sldId xmlns:r="http://schemas.openxmlformats.org/officeDocument/2006/relationships" id="256" r:id="Ra8586b1b24854698"/>
    <p:sldId xmlns:r="http://schemas.openxmlformats.org/officeDocument/2006/relationships" id="257" r:id="R2729611dc61b4b65"/>
    <p:sldId xmlns:r="http://schemas.openxmlformats.org/officeDocument/2006/relationships" id="258" r:id="Rc7f3c3f46c494d2c"/>
    <p:sldId xmlns:r="http://schemas.openxmlformats.org/officeDocument/2006/relationships" id="259" r:id="Rf6af856c4b074b37"/>
    <p:sldId xmlns:r="http://schemas.openxmlformats.org/officeDocument/2006/relationships" id="260" r:id="R917148a2f37f4ed9"/>
    <p:sldId xmlns:r="http://schemas.openxmlformats.org/officeDocument/2006/relationships" id="261" r:id="R03ff36a619fb43bf"/>
    <p:sldId xmlns:r="http://schemas.openxmlformats.org/officeDocument/2006/relationships" id="262" r:id="R848d1f16f2c5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e31d4297a4b74" /><Relationship Type="http://schemas.openxmlformats.org/officeDocument/2006/relationships/slide" Target="/ppt/slides/slide1.xml" Id="Ra8586b1b24854698" /><Relationship Type="http://schemas.openxmlformats.org/officeDocument/2006/relationships/slide" Target="/ppt/slides/slide2.xml" Id="R2729611dc61b4b65" /><Relationship Type="http://schemas.openxmlformats.org/officeDocument/2006/relationships/slide" Target="/ppt/slides/slide3.xml" Id="Rc7f3c3f46c494d2c" /><Relationship Type="http://schemas.openxmlformats.org/officeDocument/2006/relationships/slide" Target="/ppt/slides/slide4.xml" Id="Rf6af856c4b074b37" /><Relationship Type="http://schemas.openxmlformats.org/officeDocument/2006/relationships/slide" Target="/ppt/slides/slide5.xml" Id="R917148a2f37f4ed9" /><Relationship Type="http://schemas.openxmlformats.org/officeDocument/2006/relationships/slide" Target="/ppt/slides/slide6.xml" Id="R03ff36a619fb43bf" /><Relationship Type="http://schemas.openxmlformats.org/officeDocument/2006/relationships/slide" Target="/ppt/slides/slide7.xml" Id="R848d1f16f2c5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182b214c2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b63370fa48ef" /><Relationship Type="http://schemas.openxmlformats.org/officeDocument/2006/relationships/theme" Target="/ppt/slideMasters/theme/theme1.xml" Id="R56ec7b86f037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4b63370fa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0b11b560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b9f7e599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684e0cae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7c7dd3bc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8219e92a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a250efacb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bdf029b1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TAMNESHALVØEN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BERIT J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HANS MORTEN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JOHN 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